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 snapToGrid="0">
      <p:cViewPr>
        <p:scale>
          <a:sx n="75" d="100"/>
          <a:sy n="75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B25CB-896A-4E17-A45B-936C00BD123F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F70784-E601-4965-9214-3E332C3FD5E9}">
      <dgm:prSet phldrT="[Text]"/>
      <dgm:spPr/>
      <dgm:t>
        <a:bodyPr/>
        <a:lstStyle/>
        <a:p>
          <a:endParaRPr lang="en-US" dirty="0" smtClean="0"/>
        </a:p>
        <a:p>
          <a:r>
            <a:rPr lang="en-US" dirty="0" err="1" smtClean="0"/>
            <a:t>Sumber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ajaran</a:t>
          </a:r>
          <a:r>
            <a:rPr lang="en-US" dirty="0" smtClean="0"/>
            <a:t> Islam ke-2</a:t>
          </a:r>
        </a:p>
        <a:p>
          <a:endParaRPr lang="en-US" dirty="0"/>
        </a:p>
      </dgm:t>
    </dgm:pt>
    <dgm:pt modelId="{63DC7B48-8BA2-4B63-A01E-6DD393D5A658}" type="parTrans" cxnId="{2A26229F-B69D-44B4-A2AC-62EBAD1886E5}">
      <dgm:prSet/>
      <dgm:spPr/>
      <dgm:t>
        <a:bodyPr/>
        <a:lstStyle/>
        <a:p>
          <a:endParaRPr lang="en-US"/>
        </a:p>
      </dgm:t>
    </dgm:pt>
    <dgm:pt modelId="{EB32EFAF-E7E7-4B90-B5CE-16AD1010925B}" type="sibTrans" cxnId="{2A26229F-B69D-44B4-A2AC-62EBAD1886E5}">
      <dgm:prSet/>
      <dgm:spPr/>
      <dgm:t>
        <a:bodyPr/>
        <a:lstStyle/>
        <a:p>
          <a:endParaRPr lang="en-US"/>
        </a:p>
      </dgm:t>
    </dgm:pt>
    <dgm:pt modelId="{A32CCE62-BD1A-4BE2-8A10-ABC7508CD548}">
      <dgm:prSet phldrT="[Text]"/>
      <dgm:spPr/>
      <dgm:t>
        <a:bodyPr/>
        <a:lstStyle/>
        <a:p>
          <a:r>
            <a:rPr lang="en-US" dirty="0" err="1" smtClean="0"/>
            <a:t>Sumber</a:t>
          </a:r>
          <a:r>
            <a:rPr lang="en-US" dirty="0" smtClean="0"/>
            <a:t> </a:t>
          </a:r>
          <a:r>
            <a:rPr lang="en-US" dirty="0" err="1" smtClean="0"/>
            <a:t>perundangan</a:t>
          </a:r>
          <a:r>
            <a:rPr lang="en-US" dirty="0" smtClean="0"/>
            <a:t> Islam </a:t>
          </a:r>
          <a:r>
            <a:rPr lang="en-US" dirty="0" err="1" smtClean="0"/>
            <a:t>selain</a:t>
          </a:r>
          <a:r>
            <a:rPr lang="en-US" dirty="0" smtClean="0"/>
            <a:t> al-Quran</a:t>
          </a:r>
          <a:endParaRPr lang="en-US" dirty="0"/>
        </a:p>
      </dgm:t>
    </dgm:pt>
    <dgm:pt modelId="{63AF784D-6BA0-4916-B7B2-E8857C2D1EF9}" type="parTrans" cxnId="{FE743538-B70A-4B31-B7D4-8DD19E1E2B52}">
      <dgm:prSet/>
      <dgm:spPr/>
      <dgm:t>
        <a:bodyPr/>
        <a:lstStyle/>
        <a:p>
          <a:endParaRPr lang="en-US"/>
        </a:p>
      </dgm:t>
    </dgm:pt>
    <dgm:pt modelId="{CC6F97C4-1E03-4267-9126-11A975EB2F9F}" type="sibTrans" cxnId="{FE743538-B70A-4B31-B7D4-8DD19E1E2B52}">
      <dgm:prSet/>
      <dgm:spPr/>
      <dgm:t>
        <a:bodyPr/>
        <a:lstStyle/>
        <a:p>
          <a:endParaRPr lang="en-US"/>
        </a:p>
      </dgm:t>
    </dgm:pt>
    <dgm:pt modelId="{74B462E1-7314-4C6C-941E-0DC6E1FFA3E6}">
      <dgm:prSet phldrT="[Text]"/>
      <dgm:spPr/>
      <dgm:t>
        <a:bodyPr/>
        <a:lstStyle/>
        <a:p>
          <a:r>
            <a:rPr lang="en-US" dirty="0" err="1" smtClean="0"/>
            <a:t>Mengkhususkan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al-Quran</a:t>
          </a:r>
          <a:endParaRPr lang="en-US" dirty="0"/>
        </a:p>
      </dgm:t>
    </dgm:pt>
    <dgm:pt modelId="{A34068B9-79B5-4DD7-82D1-FF4B580DF5DB}" type="parTrans" cxnId="{8D570CA5-11DA-4913-B9A1-994C88A60407}">
      <dgm:prSet/>
      <dgm:spPr/>
      <dgm:t>
        <a:bodyPr/>
        <a:lstStyle/>
        <a:p>
          <a:endParaRPr lang="en-US"/>
        </a:p>
      </dgm:t>
    </dgm:pt>
    <dgm:pt modelId="{E3D6AB42-C882-4B36-A5FE-2DF54B0A24A6}" type="sibTrans" cxnId="{8D570CA5-11DA-4913-B9A1-994C88A60407}">
      <dgm:prSet/>
      <dgm:spPr/>
      <dgm:t>
        <a:bodyPr/>
        <a:lstStyle/>
        <a:p>
          <a:endParaRPr lang="en-US"/>
        </a:p>
      </dgm:t>
    </dgm:pt>
    <dgm:pt modelId="{9D3F38D2-4CD3-4335-BF29-907A94A30401}">
      <dgm:prSet phldrT="[Text]"/>
      <dgm:spPr/>
      <dgm:t>
        <a:bodyPr/>
        <a:lstStyle/>
        <a:p>
          <a:r>
            <a:rPr lang="en-US" dirty="0" err="1" smtClean="0"/>
            <a:t>Menguatkan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al-Quran</a:t>
          </a:r>
          <a:endParaRPr lang="en-US" dirty="0"/>
        </a:p>
      </dgm:t>
    </dgm:pt>
    <dgm:pt modelId="{99F8E760-ACEE-48B7-B392-05FEBD1EE396}" type="parTrans" cxnId="{D3E6DEF0-472E-4F56-9862-0E99F20F3701}">
      <dgm:prSet/>
      <dgm:spPr/>
      <dgm:t>
        <a:bodyPr/>
        <a:lstStyle/>
        <a:p>
          <a:endParaRPr lang="en-US"/>
        </a:p>
      </dgm:t>
    </dgm:pt>
    <dgm:pt modelId="{28847F0A-51EB-408C-995E-9A6C453CAF5E}" type="sibTrans" cxnId="{D3E6DEF0-472E-4F56-9862-0E99F20F3701}">
      <dgm:prSet/>
      <dgm:spPr/>
      <dgm:t>
        <a:bodyPr/>
        <a:lstStyle/>
        <a:p>
          <a:endParaRPr lang="en-US"/>
        </a:p>
      </dgm:t>
    </dgm:pt>
    <dgm:pt modelId="{E9C82668-4289-4772-923F-6DFA9AEDE9C9}" type="pres">
      <dgm:prSet presAssocID="{14DB25CB-896A-4E17-A45B-936C00BD123F}" presName="matrix" presStyleCnt="0">
        <dgm:presLayoutVars>
          <dgm:chMax val="1"/>
          <dgm:dir/>
          <dgm:resizeHandles val="exact"/>
        </dgm:presLayoutVars>
      </dgm:prSet>
      <dgm:spPr/>
    </dgm:pt>
    <dgm:pt modelId="{C2CFFA27-FF42-4E79-8365-C7A5283036EC}" type="pres">
      <dgm:prSet presAssocID="{14DB25CB-896A-4E17-A45B-936C00BD123F}" presName="diamond" presStyleLbl="bgShp" presStyleIdx="0" presStyleCnt="1"/>
      <dgm:spPr/>
    </dgm:pt>
    <dgm:pt modelId="{44824ACD-3DC2-4160-9990-9C5B17ECF752}" type="pres">
      <dgm:prSet presAssocID="{14DB25CB-896A-4E17-A45B-936C00BD123F}" presName="quad1" presStyleLbl="node1" presStyleIdx="0" presStyleCnt="4" custLinFactNeighborX="-3810" custLinFactNeighborY="-25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B2D65-699F-4073-A7B7-055334B37EF5}" type="pres">
      <dgm:prSet presAssocID="{14DB25CB-896A-4E17-A45B-936C00BD123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DE6BF-1965-426A-B764-5431B714269B}" type="pres">
      <dgm:prSet presAssocID="{14DB25CB-896A-4E17-A45B-936C00BD123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17ADA-E8C4-4642-938C-1D4567EF114E}" type="pres">
      <dgm:prSet presAssocID="{14DB25CB-896A-4E17-A45B-936C00BD123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1C76DE-01F5-4726-80F6-49D5B7151092}" type="presOf" srcId="{14DB25CB-896A-4E17-A45B-936C00BD123F}" destId="{E9C82668-4289-4772-923F-6DFA9AEDE9C9}" srcOrd="0" destOrd="0" presId="urn:microsoft.com/office/officeart/2005/8/layout/matrix3"/>
    <dgm:cxn modelId="{2A26229F-B69D-44B4-A2AC-62EBAD1886E5}" srcId="{14DB25CB-896A-4E17-A45B-936C00BD123F}" destId="{BDF70784-E601-4965-9214-3E332C3FD5E9}" srcOrd="0" destOrd="0" parTransId="{63DC7B48-8BA2-4B63-A01E-6DD393D5A658}" sibTransId="{EB32EFAF-E7E7-4B90-B5CE-16AD1010925B}"/>
    <dgm:cxn modelId="{4B5A9FFA-91EF-479A-994F-55759CBF6839}" type="presOf" srcId="{74B462E1-7314-4C6C-941E-0DC6E1FFA3E6}" destId="{85DDE6BF-1965-426A-B764-5431B714269B}" srcOrd="0" destOrd="0" presId="urn:microsoft.com/office/officeart/2005/8/layout/matrix3"/>
    <dgm:cxn modelId="{74D89AC8-7DB5-48C9-B621-499CF437A498}" type="presOf" srcId="{BDF70784-E601-4965-9214-3E332C3FD5E9}" destId="{44824ACD-3DC2-4160-9990-9C5B17ECF752}" srcOrd="0" destOrd="0" presId="urn:microsoft.com/office/officeart/2005/8/layout/matrix3"/>
    <dgm:cxn modelId="{D3E6DEF0-472E-4F56-9862-0E99F20F3701}" srcId="{14DB25CB-896A-4E17-A45B-936C00BD123F}" destId="{9D3F38D2-4CD3-4335-BF29-907A94A30401}" srcOrd="3" destOrd="0" parTransId="{99F8E760-ACEE-48B7-B392-05FEBD1EE396}" sibTransId="{28847F0A-51EB-408C-995E-9A6C453CAF5E}"/>
    <dgm:cxn modelId="{8D570CA5-11DA-4913-B9A1-994C88A60407}" srcId="{14DB25CB-896A-4E17-A45B-936C00BD123F}" destId="{74B462E1-7314-4C6C-941E-0DC6E1FFA3E6}" srcOrd="2" destOrd="0" parTransId="{A34068B9-79B5-4DD7-82D1-FF4B580DF5DB}" sibTransId="{E3D6AB42-C882-4B36-A5FE-2DF54B0A24A6}"/>
    <dgm:cxn modelId="{1F0AA8AB-D754-483F-BFC0-30F7AF92EB45}" type="presOf" srcId="{A32CCE62-BD1A-4BE2-8A10-ABC7508CD548}" destId="{9F8B2D65-699F-4073-A7B7-055334B37EF5}" srcOrd="0" destOrd="0" presId="urn:microsoft.com/office/officeart/2005/8/layout/matrix3"/>
    <dgm:cxn modelId="{FE743538-B70A-4B31-B7D4-8DD19E1E2B52}" srcId="{14DB25CB-896A-4E17-A45B-936C00BD123F}" destId="{A32CCE62-BD1A-4BE2-8A10-ABC7508CD548}" srcOrd="1" destOrd="0" parTransId="{63AF784D-6BA0-4916-B7B2-E8857C2D1EF9}" sibTransId="{CC6F97C4-1E03-4267-9126-11A975EB2F9F}"/>
    <dgm:cxn modelId="{029E2CAD-4C1B-4587-BA43-67BADD6E5F78}" type="presOf" srcId="{9D3F38D2-4CD3-4335-BF29-907A94A30401}" destId="{7CA17ADA-E8C4-4642-938C-1D4567EF114E}" srcOrd="0" destOrd="0" presId="urn:microsoft.com/office/officeart/2005/8/layout/matrix3"/>
    <dgm:cxn modelId="{51A3C4FF-8409-4297-AB70-3B87277B416C}" type="presParOf" srcId="{E9C82668-4289-4772-923F-6DFA9AEDE9C9}" destId="{C2CFFA27-FF42-4E79-8365-C7A5283036EC}" srcOrd="0" destOrd="0" presId="urn:microsoft.com/office/officeart/2005/8/layout/matrix3"/>
    <dgm:cxn modelId="{EE879737-34F0-469C-B83B-DC38C3E2A8C2}" type="presParOf" srcId="{E9C82668-4289-4772-923F-6DFA9AEDE9C9}" destId="{44824ACD-3DC2-4160-9990-9C5B17ECF752}" srcOrd="1" destOrd="0" presId="urn:microsoft.com/office/officeart/2005/8/layout/matrix3"/>
    <dgm:cxn modelId="{3C808D23-EE99-4246-B8B1-258CA1F830C7}" type="presParOf" srcId="{E9C82668-4289-4772-923F-6DFA9AEDE9C9}" destId="{9F8B2D65-699F-4073-A7B7-055334B37EF5}" srcOrd="2" destOrd="0" presId="urn:microsoft.com/office/officeart/2005/8/layout/matrix3"/>
    <dgm:cxn modelId="{455E41A6-4DE6-460F-AA8D-B8421633103B}" type="presParOf" srcId="{E9C82668-4289-4772-923F-6DFA9AEDE9C9}" destId="{85DDE6BF-1965-426A-B764-5431B714269B}" srcOrd="3" destOrd="0" presId="urn:microsoft.com/office/officeart/2005/8/layout/matrix3"/>
    <dgm:cxn modelId="{EED83D34-8D66-44C9-A1AE-41B8A601D93D}" type="presParOf" srcId="{E9C82668-4289-4772-923F-6DFA9AEDE9C9}" destId="{7CA17ADA-E8C4-4642-938C-1D4567EF114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B71EF2-46C2-4345-81F4-245EEAECA45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EC057D-7EAF-41C9-A4AB-647187D58727}">
      <dgm:prSet phldrT="[Text]"/>
      <dgm:spPr/>
      <dgm:t>
        <a:bodyPr/>
        <a:lstStyle/>
        <a:p>
          <a:r>
            <a:rPr lang="en-US" dirty="0" smtClean="0"/>
            <a:t>BERBICARA DENGAN NADA YANG MESRA</a:t>
          </a:r>
          <a:endParaRPr lang="en-US" dirty="0"/>
        </a:p>
      </dgm:t>
    </dgm:pt>
    <dgm:pt modelId="{2C5EE96B-C58D-4E69-8AC7-85C7F73B0BD9}" type="parTrans" cxnId="{31894FF9-38B8-4DF5-9AA7-A32EF87024B5}">
      <dgm:prSet/>
      <dgm:spPr/>
      <dgm:t>
        <a:bodyPr/>
        <a:lstStyle/>
        <a:p>
          <a:endParaRPr lang="en-US"/>
        </a:p>
      </dgm:t>
    </dgm:pt>
    <dgm:pt modelId="{A8FD5CBF-9BD4-4C12-95A0-8299EE6C7312}" type="sibTrans" cxnId="{31894FF9-38B8-4DF5-9AA7-A32EF87024B5}">
      <dgm:prSet/>
      <dgm:spPr/>
      <dgm:t>
        <a:bodyPr/>
        <a:lstStyle/>
        <a:p>
          <a:endParaRPr lang="en-US"/>
        </a:p>
      </dgm:t>
    </dgm:pt>
    <dgm:pt modelId="{2BF5E117-789A-45B3-AB1D-E98F44C16AC2}">
      <dgm:prSet phldrT="[Text]"/>
      <dgm:spPr/>
      <dgm:t>
        <a:bodyPr/>
        <a:lstStyle/>
        <a:p>
          <a:r>
            <a:rPr lang="en-US" dirty="0" smtClean="0"/>
            <a:t>MEMBERI CONTOH YANG BAIK</a:t>
          </a:r>
          <a:endParaRPr lang="en-US" dirty="0"/>
        </a:p>
      </dgm:t>
    </dgm:pt>
    <dgm:pt modelId="{665025D4-43B8-48BD-8968-2D8B84493363}" type="parTrans" cxnId="{2CACE522-37D7-4217-BD8F-99A4929FB24F}">
      <dgm:prSet/>
      <dgm:spPr/>
      <dgm:t>
        <a:bodyPr/>
        <a:lstStyle/>
        <a:p>
          <a:endParaRPr lang="en-US"/>
        </a:p>
      </dgm:t>
    </dgm:pt>
    <dgm:pt modelId="{91BA4A0C-33C8-4CD5-84B9-0348C90AA9DF}" type="sibTrans" cxnId="{2CACE522-37D7-4217-BD8F-99A4929FB24F}">
      <dgm:prSet/>
      <dgm:spPr/>
      <dgm:t>
        <a:bodyPr/>
        <a:lstStyle/>
        <a:p>
          <a:endParaRPr lang="en-US"/>
        </a:p>
      </dgm:t>
    </dgm:pt>
    <dgm:pt modelId="{DAF2E2E6-54F8-4C87-9ED1-A54607C426E3}">
      <dgm:prSet phldrT="[Text]"/>
      <dgm:spPr/>
      <dgm:t>
        <a:bodyPr/>
        <a:lstStyle/>
        <a:p>
          <a:r>
            <a:rPr lang="en-US" dirty="0" smtClean="0"/>
            <a:t>TIDAK MENGHERDIK APABILA MEREKA MELAKUKAN KESILAPAN</a:t>
          </a:r>
          <a:endParaRPr lang="en-US" dirty="0"/>
        </a:p>
      </dgm:t>
    </dgm:pt>
    <dgm:pt modelId="{2D8EDBA4-0136-487E-B4B2-2330882518BE}" type="parTrans" cxnId="{575DC623-2E78-4579-B8A3-DE9918A2F6FA}">
      <dgm:prSet/>
      <dgm:spPr/>
      <dgm:t>
        <a:bodyPr/>
        <a:lstStyle/>
        <a:p>
          <a:endParaRPr lang="en-US"/>
        </a:p>
      </dgm:t>
    </dgm:pt>
    <dgm:pt modelId="{9FCF64B2-6AD2-405C-A2E3-826133423DF3}" type="sibTrans" cxnId="{575DC623-2E78-4579-B8A3-DE9918A2F6FA}">
      <dgm:prSet/>
      <dgm:spPr/>
      <dgm:t>
        <a:bodyPr/>
        <a:lstStyle/>
        <a:p>
          <a:endParaRPr lang="en-US"/>
        </a:p>
      </dgm:t>
    </dgm:pt>
    <dgm:pt modelId="{2C0FAFD4-CC41-4092-A094-78C6F18E7F96}">
      <dgm:prSet phldrT="[Text]"/>
      <dgm:spPr/>
      <dgm:t>
        <a:bodyPr/>
        <a:lstStyle/>
        <a:p>
          <a:r>
            <a:rPr lang="en-US" dirty="0" smtClean="0"/>
            <a:t>MEMBIMBING DENGAN CARA YANG BAIK</a:t>
          </a:r>
          <a:endParaRPr lang="en-US" dirty="0"/>
        </a:p>
      </dgm:t>
    </dgm:pt>
    <dgm:pt modelId="{6861B116-C793-49EB-892A-1CA8B3135B34}" type="parTrans" cxnId="{8F8684DB-A437-4186-902E-3AD9D73A3DEE}">
      <dgm:prSet/>
      <dgm:spPr/>
      <dgm:t>
        <a:bodyPr/>
        <a:lstStyle/>
        <a:p>
          <a:endParaRPr lang="en-US"/>
        </a:p>
      </dgm:t>
    </dgm:pt>
    <dgm:pt modelId="{50D82C08-B529-4976-A2F0-FB3F479B275D}" type="sibTrans" cxnId="{8F8684DB-A437-4186-902E-3AD9D73A3DEE}">
      <dgm:prSet/>
      <dgm:spPr/>
      <dgm:t>
        <a:bodyPr/>
        <a:lstStyle/>
        <a:p>
          <a:endParaRPr lang="en-US"/>
        </a:p>
      </dgm:t>
    </dgm:pt>
    <dgm:pt modelId="{C8421751-E918-410E-A651-C9FE52880D6F}">
      <dgm:prSet phldrT="[Text]"/>
      <dgm:spPr/>
      <dgm:t>
        <a:bodyPr/>
        <a:lstStyle/>
        <a:p>
          <a:r>
            <a:rPr lang="en-US" dirty="0" smtClean="0"/>
            <a:t>HARGAI MEREKA WALAUPUN PERKARA KECIL</a:t>
          </a:r>
          <a:endParaRPr lang="en-US" dirty="0"/>
        </a:p>
      </dgm:t>
    </dgm:pt>
    <dgm:pt modelId="{FB6B4B8C-76F1-4A14-8E83-0AF1B8862FDA}" type="parTrans" cxnId="{1306F49A-6441-4AEB-B439-EFA48D6EEDD2}">
      <dgm:prSet/>
      <dgm:spPr/>
      <dgm:t>
        <a:bodyPr/>
        <a:lstStyle/>
        <a:p>
          <a:endParaRPr lang="en-US"/>
        </a:p>
      </dgm:t>
    </dgm:pt>
    <dgm:pt modelId="{F075AF60-94AA-483E-AA67-852BFD78DF50}" type="sibTrans" cxnId="{1306F49A-6441-4AEB-B439-EFA48D6EEDD2}">
      <dgm:prSet/>
      <dgm:spPr/>
      <dgm:t>
        <a:bodyPr/>
        <a:lstStyle/>
        <a:p>
          <a:endParaRPr lang="en-US"/>
        </a:p>
      </dgm:t>
    </dgm:pt>
    <dgm:pt modelId="{1E815B8D-7805-44CE-A24E-BF4E2E6FE40F}" type="pres">
      <dgm:prSet presAssocID="{75B71EF2-46C2-4345-81F4-245EEAECA45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FE2D703-B3AB-4AF9-9297-54C931D8FD04}" type="pres">
      <dgm:prSet presAssocID="{75B71EF2-46C2-4345-81F4-245EEAECA45B}" presName="matrix" presStyleCnt="0"/>
      <dgm:spPr/>
    </dgm:pt>
    <dgm:pt modelId="{5D56A23A-04FF-4C86-BA84-D91048D81480}" type="pres">
      <dgm:prSet presAssocID="{75B71EF2-46C2-4345-81F4-245EEAECA45B}" presName="tile1" presStyleLbl="node1" presStyleIdx="0" presStyleCnt="4"/>
      <dgm:spPr/>
    </dgm:pt>
    <dgm:pt modelId="{A4D9A829-CEEA-4F34-89D6-997CC28FAD69}" type="pres">
      <dgm:prSet presAssocID="{75B71EF2-46C2-4345-81F4-245EEAECA45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76547E9-82F2-48D9-99B9-7857E0A701C4}" type="pres">
      <dgm:prSet presAssocID="{75B71EF2-46C2-4345-81F4-245EEAECA45B}" presName="tile2" presStyleLbl="node1" presStyleIdx="1" presStyleCnt="4"/>
      <dgm:spPr/>
      <dgm:t>
        <a:bodyPr/>
        <a:lstStyle/>
        <a:p>
          <a:endParaRPr lang="en-US"/>
        </a:p>
      </dgm:t>
    </dgm:pt>
    <dgm:pt modelId="{C907FC98-3421-4865-8800-D6D2521FED31}" type="pres">
      <dgm:prSet presAssocID="{75B71EF2-46C2-4345-81F4-245EEAECA45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7145A-544C-42DA-A508-CA202C0151D2}" type="pres">
      <dgm:prSet presAssocID="{75B71EF2-46C2-4345-81F4-245EEAECA45B}" presName="tile3" presStyleLbl="node1" presStyleIdx="2" presStyleCnt="4"/>
      <dgm:spPr/>
      <dgm:t>
        <a:bodyPr/>
        <a:lstStyle/>
        <a:p>
          <a:endParaRPr lang="en-US"/>
        </a:p>
      </dgm:t>
    </dgm:pt>
    <dgm:pt modelId="{AE43641E-3F4F-41A2-9049-9C47D864C50C}" type="pres">
      <dgm:prSet presAssocID="{75B71EF2-46C2-4345-81F4-245EEAECA45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318EB-A979-4F73-8FB9-46CE1DA65698}" type="pres">
      <dgm:prSet presAssocID="{75B71EF2-46C2-4345-81F4-245EEAECA45B}" presName="tile4" presStyleLbl="node1" presStyleIdx="3" presStyleCnt="4"/>
      <dgm:spPr/>
    </dgm:pt>
    <dgm:pt modelId="{893F1CA3-661E-4AFD-BB63-FB435BFA01A3}" type="pres">
      <dgm:prSet presAssocID="{75B71EF2-46C2-4345-81F4-245EEAECA45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74945CA-97AB-4A46-963D-15C6200429CF}" type="pres">
      <dgm:prSet presAssocID="{75B71EF2-46C2-4345-81F4-245EEAECA45B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959239A5-4E8B-43BD-8B26-162725E2F532}" type="presOf" srcId="{DAF2E2E6-54F8-4C87-9ED1-A54607C426E3}" destId="{C76547E9-82F2-48D9-99B9-7857E0A701C4}" srcOrd="0" destOrd="0" presId="urn:microsoft.com/office/officeart/2005/8/layout/matrix1"/>
    <dgm:cxn modelId="{575DC623-2E78-4579-B8A3-DE9918A2F6FA}" srcId="{94EC057D-7EAF-41C9-A4AB-647187D58727}" destId="{DAF2E2E6-54F8-4C87-9ED1-A54607C426E3}" srcOrd="1" destOrd="0" parTransId="{2D8EDBA4-0136-487E-B4B2-2330882518BE}" sibTransId="{9FCF64B2-6AD2-405C-A2E3-826133423DF3}"/>
    <dgm:cxn modelId="{1E5644FE-F280-4716-B515-65A0ADBA5C77}" type="presOf" srcId="{C8421751-E918-410E-A651-C9FE52880D6F}" destId="{893F1CA3-661E-4AFD-BB63-FB435BFA01A3}" srcOrd="1" destOrd="0" presId="urn:microsoft.com/office/officeart/2005/8/layout/matrix1"/>
    <dgm:cxn modelId="{B3DD66A0-C484-4DB7-8BD5-484B7D52E363}" type="presOf" srcId="{75B71EF2-46C2-4345-81F4-245EEAECA45B}" destId="{1E815B8D-7805-44CE-A24E-BF4E2E6FE40F}" srcOrd="0" destOrd="0" presId="urn:microsoft.com/office/officeart/2005/8/layout/matrix1"/>
    <dgm:cxn modelId="{1306F49A-6441-4AEB-B439-EFA48D6EEDD2}" srcId="{94EC057D-7EAF-41C9-A4AB-647187D58727}" destId="{C8421751-E918-410E-A651-C9FE52880D6F}" srcOrd="3" destOrd="0" parTransId="{FB6B4B8C-76F1-4A14-8E83-0AF1B8862FDA}" sibTransId="{F075AF60-94AA-483E-AA67-852BFD78DF50}"/>
    <dgm:cxn modelId="{3D955BDA-1885-4418-94C6-9E6A226BC221}" type="presOf" srcId="{2BF5E117-789A-45B3-AB1D-E98F44C16AC2}" destId="{A4D9A829-CEEA-4F34-89D6-997CC28FAD69}" srcOrd="1" destOrd="0" presId="urn:microsoft.com/office/officeart/2005/8/layout/matrix1"/>
    <dgm:cxn modelId="{311F1D56-1911-410E-9C3A-19FA0F0CEF32}" type="presOf" srcId="{DAF2E2E6-54F8-4C87-9ED1-A54607C426E3}" destId="{C907FC98-3421-4865-8800-D6D2521FED31}" srcOrd="1" destOrd="0" presId="urn:microsoft.com/office/officeart/2005/8/layout/matrix1"/>
    <dgm:cxn modelId="{C7930766-6115-4E5E-B25A-A534A895932D}" type="presOf" srcId="{2C0FAFD4-CC41-4092-A094-78C6F18E7F96}" destId="{AF67145A-544C-42DA-A508-CA202C0151D2}" srcOrd="0" destOrd="0" presId="urn:microsoft.com/office/officeart/2005/8/layout/matrix1"/>
    <dgm:cxn modelId="{112FEB94-4ACE-4C47-9953-3207BE73C57C}" type="presOf" srcId="{2BF5E117-789A-45B3-AB1D-E98F44C16AC2}" destId="{5D56A23A-04FF-4C86-BA84-D91048D81480}" srcOrd="0" destOrd="0" presId="urn:microsoft.com/office/officeart/2005/8/layout/matrix1"/>
    <dgm:cxn modelId="{31894FF9-38B8-4DF5-9AA7-A32EF87024B5}" srcId="{75B71EF2-46C2-4345-81F4-245EEAECA45B}" destId="{94EC057D-7EAF-41C9-A4AB-647187D58727}" srcOrd="0" destOrd="0" parTransId="{2C5EE96B-C58D-4E69-8AC7-85C7F73B0BD9}" sibTransId="{A8FD5CBF-9BD4-4C12-95A0-8299EE6C7312}"/>
    <dgm:cxn modelId="{3D966E0D-3C5B-48BA-8DFE-9BFE3A615972}" type="presOf" srcId="{94EC057D-7EAF-41C9-A4AB-647187D58727}" destId="{B74945CA-97AB-4A46-963D-15C6200429CF}" srcOrd="0" destOrd="0" presId="urn:microsoft.com/office/officeart/2005/8/layout/matrix1"/>
    <dgm:cxn modelId="{8F8684DB-A437-4186-902E-3AD9D73A3DEE}" srcId="{94EC057D-7EAF-41C9-A4AB-647187D58727}" destId="{2C0FAFD4-CC41-4092-A094-78C6F18E7F96}" srcOrd="2" destOrd="0" parTransId="{6861B116-C793-49EB-892A-1CA8B3135B34}" sibTransId="{50D82C08-B529-4976-A2F0-FB3F479B275D}"/>
    <dgm:cxn modelId="{28B855B0-595F-4441-AFE5-557808258849}" type="presOf" srcId="{2C0FAFD4-CC41-4092-A094-78C6F18E7F96}" destId="{AE43641E-3F4F-41A2-9049-9C47D864C50C}" srcOrd="1" destOrd="0" presId="urn:microsoft.com/office/officeart/2005/8/layout/matrix1"/>
    <dgm:cxn modelId="{EFBDA137-7D10-4C7E-B42D-FF3A36AB4AA3}" type="presOf" srcId="{C8421751-E918-410E-A651-C9FE52880D6F}" destId="{54C318EB-A979-4F73-8FB9-46CE1DA65698}" srcOrd="0" destOrd="0" presId="urn:microsoft.com/office/officeart/2005/8/layout/matrix1"/>
    <dgm:cxn modelId="{2CACE522-37D7-4217-BD8F-99A4929FB24F}" srcId="{94EC057D-7EAF-41C9-A4AB-647187D58727}" destId="{2BF5E117-789A-45B3-AB1D-E98F44C16AC2}" srcOrd="0" destOrd="0" parTransId="{665025D4-43B8-48BD-8968-2D8B84493363}" sibTransId="{91BA4A0C-33C8-4CD5-84B9-0348C90AA9DF}"/>
    <dgm:cxn modelId="{803DF2C0-7B41-41B4-8BBC-A9B36BAEE0BC}" type="presParOf" srcId="{1E815B8D-7805-44CE-A24E-BF4E2E6FE40F}" destId="{AFE2D703-B3AB-4AF9-9297-54C931D8FD04}" srcOrd="0" destOrd="0" presId="urn:microsoft.com/office/officeart/2005/8/layout/matrix1"/>
    <dgm:cxn modelId="{84C16C6A-9EA7-420B-9E1E-ED3ABE72A4C5}" type="presParOf" srcId="{AFE2D703-B3AB-4AF9-9297-54C931D8FD04}" destId="{5D56A23A-04FF-4C86-BA84-D91048D81480}" srcOrd="0" destOrd="0" presId="urn:microsoft.com/office/officeart/2005/8/layout/matrix1"/>
    <dgm:cxn modelId="{0F934EB4-D4F8-4E71-BA00-AF20EEF4D827}" type="presParOf" srcId="{AFE2D703-B3AB-4AF9-9297-54C931D8FD04}" destId="{A4D9A829-CEEA-4F34-89D6-997CC28FAD69}" srcOrd="1" destOrd="0" presId="urn:microsoft.com/office/officeart/2005/8/layout/matrix1"/>
    <dgm:cxn modelId="{240C5A0F-288F-475F-B0A4-FBB50DDF4D74}" type="presParOf" srcId="{AFE2D703-B3AB-4AF9-9297-54C931D8FD04}" destId="{C76547E9-82F2-48D9-99B9-7857E0A701C4}" srcOrd="2" destOrd="0" presId="urn:microsoft.com/office/officeart/2005/8/layout/matrix1"/>
    <dgm:cxn modelId="{47B23FA1-4FB3-4D37-B2B1-B027F21E4A5A}" type="presParOf" srcId="{AFE2D703-B3AB-4AF9-9297-54C931D8FD04}" destId="{C907FC98-3421-4865-8800-D6D2521FED31}" srcOrd="3" destOrd="0" presId="urn:microsoft.com/office/officeart/2005/8/layout/matrix1"/>
    <dgm:cxn modelId="{AFB3DCE1-3B1B-4EBF-882F-FE4E5DDE6331}" type="presParOf" srcId="{AFE2D703-B3AB-4AF9-9297-54C931D8FD04}" destId="{AF67145A-544C-42DA-A508-CA202C0151D2}" srcOrd="4" destOrd="0" presId="urn:microsoft.com/office/officeart/2005/8/layout/matrix1"/>
    <dgm:cxn modelId="{0148CB3A-8530-47E8-81F1-C640EB6315D0}" type="presParOf" srcId="{AFE2D703-B3AB-4AF9-9297-54C931D8FD04}" destId="{AE43641E-3F4F-41A2-9049-9C47D864C50C}" srcOrd="5" destOrd="0" presId="urn:microsoft.com/office/officeart/2005/8/layout/matrix1"/>
    <dgm:cxn modelId="{9B4DA4BB-33D0-4990-98E8-581114505D7E}" type="presParOf" srcId="{AFE2D703-B3AB-4AF9-9297-54C931D8FD04}" destId="{54C318EB-A979-4F73-8FB9-46CE1DA65698}" srcOrd="6" destOrd="0" presId="urn:microsoft.com/office/officeart/2005/8/layout/matrix1"/>
    <dgm:cxn modelId="{3BCF41CD-94C1-47E9-94A7-24EE58CD9B6C}" type="presParOf" srcId="{AFE2D703-B3AB-4AF9-9297-54C931D8FD04}" destId="{893F1CA3-661E-4AFD-BB63-FB435BFA01A3}" srcOrd="7" destOrd="0" presId="urn:microsoft.com/office/officeart/2005/8/layout/matrix1"/>
    <dgm:cxn modelId="{AE8E5113-D515-4ED6-ABA9-53A6A6E85E4B}" type="presParOf" srcId="{1E815B8D-7805-44CE-A24E-BF4E2E6FE40F}" destId="{B74945CA-97AB-4A46-963D-15C6200429C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62C58-B500-4508-A6BB-87A3C8E24B6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17673F-BF96-4267-B00A-31688F89E209}">
      <dgm:prSet phldrT="[Text]"/>
      <dgm:spPr/>
      <dgm:t>
        <a:bodyPr/>
        <a:lstStyle/>
        <a:p>
          <a:r>
            <a:rPr lang="en-US" dirty="0" err="1" smtClean="0"/>
            <a:t>Memanggil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panggilan</a:t>
          </a:r>
          <a:r>
            <a:rPr lang="en-US" dirty="0" smtClean="0"/>
            <a:t> </a:t>
          </a:r>
          <a:r>
            <a:rPr lang="en-US" dirty="0" err="1" smtClean="0"/>
            <a:t>hormat</a:t>
          </a:r>
          <a:endParaRPr lang="en-US" dirty="0"/>
        </a:p>
      </dgm:t>
    </dgm:pt>
    <dgm:pt modelId="{456F54AB-8D2A-41A3-99CF-364700FEBB7A}" type="parTrans" cxnId="{69F278DF-1E3E-4BA1-9D4A-EBF661CD8EB7}">
      <dgm:prSet/>
      <dgm:spPr/>
      <dgm:t>
        <a:bodyPr/>
        <a:lstStyle/>
        <a:p>
          <a:endParaRPr lang="en-US"/>
        </a:p>
      </dgm:t>
    </dgm:pt>
    <dgm:pt modelId="{0FF7E152-7A7B-4561-8D33-935659BB9555}" type="sibTrans" cxnId="{69F278DF-1E3E-4BA1-9D4A-EBF661CD8EB7}">
      <dgm:prSet/>
      <dgm:spPr/>
      <dgm:t>
        <a:bodyPr/>
        <a:lstStyle/>
        <a:p>
          <a:endParaRPr lang="en-US"/>
        </a:p>
      </dgm:t>
    </dgm:pt>
    <dgm:pt modelId="{B1FCA97C-1559-4322-A3EA-73BC80001660}">
      <dgm:prSet phldrT="[Text]"/>
      <dgm:spPr/>
      <dgm:t>
        <a:bodyPr/>
        <a:lstStyle/>
        <a:p>
          <a:r>
            <a:rPr lang="en-US" dirty="0" err="1" smtClean="0"/>
            <a:t>Taat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orang </a:t>
          </a:r>
          <a:r>
            <a:rPr lang="en-US" dirty="0" err="1" smtClean="0"/>
            <a:t>tua</a:t>
          </a:r>
          <a:endParaRPr lang="en-US" dirty="0"/>
        </a:p>
      </dgm:t>
    </dgm:pt>
    <dgm:pt modelId="{D1EF7F87-24AF-4F58-BBAE-E12D06A4DA7B}" type="parTrans" cxnId="{FE57565E-47B9-4420-8645-FD1F7CA3A06E}">
      <dgm:prSet/>
      <dgm:spPr/>
      <dgm:t>
        <a:bodyPr/>
        <a:lstStyle/>
        <a:p>
          <a:endParaRPr lang="en-US"/>
        </a:p>
      </dgm:t>
    </dgm:pt>
    <dgm:pt modelId="{20A3DDAF-B3BE-414D-90F0-1A6FF88F8919}" type="sibTrans" cxnId="{FE57565E-47B9-4420-8645-FD1F7CA3A06E}">
      <dgm:prSet/>
      <dgm:spPr/>
      <dgm:t>
        <a:bodyPr/>
        <a:lstStyle/>
        <a:p>
          <a:endParaRPr lang="en-US"/>
        </a:p>
      </dgm:t>
    </dgm:pt>
    <dgm:pt modelId="{B69E3856-1554-449D-B26C-3AC2F2153F69}">
      <dgm:prSet phldrT="[Text]"/>
      <dgm:spPr/>
      <dgm:t>
        <a:bodyPr/>
        <a:lstStyle/>
        <a:p>
          <a:r>
            <a:rPr lang="en-US" dirty="0" err="1" smtClean="0"/>
            <a:t>Elakkan</a:t>
          </a:r>
          <a:r>
            <a:rPr lang="en-US" dirty="0" smtClean="0"/>
            <a:t> </a:t>
          </a:r>
          <a:r>
            <a:rPr lang="en-US" dirty="0" err="1" smtClean="0"/>
            <a:t>mencelah</a:t>
          </a:r>
          <a:r>
            <a:rPr lang="en-US" dirty="0" smtClean="0"/>
            <a:t> </a:t>
          </a:r>
          <a:r>
            <a:rPr lang="en-US" dirty="0" err="1" smtClean="0"/>
            <a:t>percakapan</a:t>
          </a:r>
          <a:endParaRPr lang="en-US" dirty="0"/>
        </a:p>
      </dgm:t>
    </dgm:pt>
    <dgm:pt modelId="{802E1404-3016-4B0E-A348-3AFEB0195F55}" type="parTrans" cxnId="{151C3433-D6D5-49B9-8818-2CA66105AA41}">
      <dgm:prSet/>
      <dgm:spPr/>
      <dgm:t>
        <a:bodyPr/>
        <a:lstStyle/>
        <a:p>
          <a:endParaRPr lang="en-US"/>
        </a:p>
      </dgm:t>
    </dgm:pt>
    <dgm:pt modelId="{5FC3B264-C7CA-48B5-AAE3-DEA95FF2ECB5}" type="sibTrans" cxnId="{151C3433-D6D5-49B9-8818-2CA66105AA41}">
      <dgm:prSet/>
      <dgm:spPr/>
      <dgm:t>
        <a:bodyPr/>
        <a:lstStyle/>
        <a:p>
          <a:endParaRPr lang="en-US"/>
        </a:p>
      </dgm:t>
    </dgm:pt>
    <dgm:pt modelId="{A1E6890F-CB17-48B0-AFB1-27A873A512B3}">
      <dgm:prSet phldrT="[Text]"/>
      <dgm:spPr/>
      <dgm:t>
        <a:bodyPr/>
        <a:lstStyle/>
        <a:p>
          <a:r>
            <a:rPr lang="en-US" dirty="0" err="1" smtClean="0"/>
            <a:t>Berbakti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orang </a:t>
          </a:r>
          <a:r>
            <a:rPr lang="en-US" dirty="0" err="1" smtClean="0"/>
            <a:t>tua</a:t>
          </a:r>
          <a:r>
            <a:rPr lang="en-US" dirty="0" smtClean="0"/>
            <a:t> </a:t>
          </a:r>
          <a:r>
            <a:rPr lang="en-US" dirty="0" err="1" smtClean="0"/>
            <a:t>ketika</a:t>
          </a:r>
          <a:r>
            <a:rPr lang="en-US" dirty="0" smtClean="0"/>
            <a:t> </a:t>
          </a:r>
          <a:r>
            <a:rPr lang="en-US" dirty="0" err="1" smtClean="0"/>
            <a:t>mereka</a:t>
          </a:r>
          <a:r>
            <a:rPr lang="en-US" dirty="0" smtClean="0"/>
            <a:t> </a:t>
          </a:r>
          <a:r>
            <a:rPr lang="en-US" dirty="0" err="1" smtClean="0"/>
            <a:t>hidup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setelah</a:t>
          </a:r>
          <a:r>
            <a:rPr lang="en-US" dirty="0" smtClean="0"/>
            <a:t> </a:t>
          </a:r>
          <a:r>
            <a:rPr lang="en-US" dirty="0" err="1" smtClean="0"/>
            <a:t>mereka</a:t>
          </a:r>
          <a:r>
            <a:rPr lang="en-US" dirty="0" smtClean="0"/>
            <a:t> </a:t>
          </a:r>
          <a:r>
            <a:rPr lang="en-US" dirty="0" err="1" smtClean="0"/>
            <a:t>meninggal</a:t>
          </a:r>
          <a:r>
            <a:rPr lang="en-US" dirty="0" smtClean="0"/>
            <a:t> </a:t>
          </a:r>
          <a:r>
            <a:rPr lang="en-US" dirty="0" err="1" smtClean="0"/>
            <a:t>dunia</a:t>
          </a:r>
          <a:endParaRPr lang="en-US" dirty="0"/>
        </a:p>
      </dgm:t>
    </dgm:pt>
    <dgm:pt modelId="{DA398682-2619-48FD-8253-250B6096619C}" type="parTrans" cxnId="{09EFFA54-8989-4D02-BD3F-BF8A05ABE01E}">
      <dgm:prSet/>
      <dgm:spPr/>
      <dgm:t>
        <a:bodyPr/>
        <a:lstStyle/>
        <a:p>
          <a:endParaRPr lang="en-US"/>
        </a:p>
      </dgm:t>
    </dgm:pt>
    <dgm:pt modelId="{BF84A300-9097-4B12-AC2B-B5745D999CB6}" type="sibTrans" cxnId="{09EFFA54-8989-4D02-BD3F-BF8A05ABE01E}">
      <dgm:prSet/>
      <dgm:spPr/>
      <dgm:t>
        <a:bodyPr/>
        <a:lstStyle/>
        <a:p>
          <a:endParaRPr lang="en-US"/>
        </a:p>
      </dgm:t>
    </dgm:pt>
    <dgm:pt modelId="{30F75882-49CC-4A3B-8009-1A61417C0513}">
      <dgm:prSet phldrT="[Text]"/>
      <dgm:spPr/>
      <dgm:t>
        <a:bodyPr/>
        <a:lstStyle/>
        <a:p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berpaling</a:t>
          </a:r>
          <a:r>
            <a:rPr lang="en-US" dirty="0" smtClean="0"/>
            <a:t> </a:t>
          </a:r>
          <a:r>
            <a:rPr lang="en-US" dirty="0" err="1" smtClean="0"/>
            <a:t>muka</a:t>
          </a:r>
          <a:r>
            <a:rPr lang="en-US" dirty="0" smtClean="0"/>
            <a:t> </a:t>
          </a:r>
          <a:r>
            <a:rPr lang="en-US" dirty="0" err="1" smtClean="0"/>
            <a:t>ketika</a:t>
          </a:r>
          <a:r>
            <a:rPr lang="en-US" dirty="0" smtClean="0"/>
            <a:t> </a:t>
          </a:r>
          <a:r>
            <a:rPr lang="en-US" dirty="0" err="1" smtClean="0"/>
            <a:t>berbicara</a:t>
          </a:r>
          <a:endParaRPr lang="en-US" dirty="0"/>
        </a:p>
      </dgm:t>
    </dgm:pt>
    <dgm:pt modelId="{7111DC0C-5002-477E-A161-E0CD0EC84850}" type="parTrans" cxnId="{6DFBE3ED-AF41-4739-A1C1-A9D80CA3C5CA}">
      <dgm:prSet/>
      <dgm:spPr/>
      <dgm:t>
        <a:bodyPr/>
        <a:lstStyle/>
        <a:p>
          <a:endParaRPr lang="en-US"/>
        </a:p>
      </dgm:t>
    </dgm:pt>
    <dgm:pt modelId="{B924E708-5B1D-408C-80A5-6186A68753FA}" type="sibTrans" cxnId="{6DFBE3ED-AF41-4739-A1C1-A9D80CA3C5CA}">
      <dgm:prSet/>
      <dgm:spPr/>
      <dgm:t>
        <a:bodyPr/>
        <a:lstStyle/>
        <a:p>
          <a:endParaRPr lang="en-US"/>
        </a:p>
      </dgm:t>
    </dgm:pt>
    <dgm:pt modelId="{B53B22B9-8275-4563-BB02-9F7A14926291}" type="pres">
      <dgm:prSet presAssocID="{98962C58-B500-4508-A6BB-87A3C8E24B65}" presName="cycle" presStyleCnt="0">
        <dgm:presLayoutVars>
          <dgm:dir/>
          <dgm:resizeHandles val="exact"/>
        </dgm:presLayoutVars>
      </dgm:prSet>
      <dgm:spPr/>
    </dgm:pt>
    <dgm:pt modelId="{2E9A9FA9-0FD8-494E-A2F5-4753F1F3F0C8}" type="pres">
      <dgm:prSet presAssocID="{6717673F-BF96-4267-B00A-31688F89E20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753584-50DD-41EE-879C-EE667FB54460}" type="pres">
      <dgm:prSet presAssocID="{6717673F-BF96-4267-B00A-31688F89E209}" presName="spNode" presStyleCnt="0"/>
      <dgm:spPr/>
    </dgm:pt>
    <dgm:pt modelId="{FC6E2EEB-92A9-49C5-8000-A40C3638179F}" type="pres">
      <dgm:prSet presAssocID="{0FF7E152-7A7B-4561-8D33-935659BB9555}" presName="sibTrans" presStyleLbl="sibTrans1D1" presStyleIdx="0" presStyleCnt="5"/>
      <dgm:spPr/>
    </dgm:pt>
    <dgm:pt modelId="{940947E5-600D-407E-8BEB-CBD0777CDC65}" type="pres">
      <dgm:prSet presAssocID="{B1FCA97C-1559-4322-A3EA-73BC80001660}" presName="node" presStyleLbl="node1" presStyleIdx="1" presStyleCnt="5">
        <dgm:presLayoutVars>
          <dgm:bulletEnabled val="1"/>
        </dgm:presLayoutVars>
      </dgm:prSet>
      <dgm:spPr/>
    </dgm:pt>
    <dgm:pt modelId="{3C0675AB-CDB4-4C50-87B0-F9A4647B3840}" type="pres">
      <dgm:prSet presAssocID="{B1FCA97C-1559-4322-A3EA-73BC80001660}" presName="spNode" presStyleCnt="0"/>
      <dgm:spPr/>
    </dgm:pt>
    <dgm:pt modelId="{E5ED0ABF-06A3-4B25-840C-5C406DD240EF}" type="pres">
      <dgm:prSet presAssocID="{20A3DDAF-B3BE-414D-90F0-1A6FF88F8919}" presName="sibTrans" presStyleLbl="sibTrans1D1" presStyleIdx="1" presStyleCnt="5"/>
      <dgm:spPr/>
    </dgm:pt>
    <dgm:pt modelId="{DDE29E87-5C67-4749-890C-7726DA1CDF9D}" type="pres">
      <dgm:prSet presAssocID="{B69E3856-1554-449D-B26C-3AC2F2153F69}" presName="node" presStyleLbl="node1" presStyleIdx="2" presStyleCnt="5">
        <dgm:presLayoutVars>
          <dgm:bulletEnabled val="1"/>
        </dgm:presLayoutVars>
      </dgm:prSet>
      <dgm:spPr/>
    </dgm:pt>
    <dgm:pt modelId="{EF57EDB7-9D5A-491F-ABB9-812D113A28E0}" type="pres">
      <dgm:prSet presAssocID="{B69E3856-1554-449D-B26C-3AC2F2153F69}" presName="spNode" presStyleCnt="0"/>
      <dgm:spPr/>
    </dgm:pt>
    <dgm:pt modelId="{1B415534-69CB-40AF-A73E-934056C89AE5}" type="pres">
      <dgm:prSet presAssocID="{5FC3B264-C7CA-48B5-AAE3-DEA95FF2ECB5}" presName="sibTrans" presStyleLbl="sibTrans1D1" presStyleIdx="2" presStyleCnt="5"/>
      <dgm:spPr/>
    </dgm:pt>
    <dgm:pt modelId="{0D8F1333-8031-4EF1-BD42-3E92CADB3984}" type="pres">
      <dgm:prSet presAssocID="{A1E6890F-CB17-48B0-AFB1-27A873A512B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2C2D2-EBED-47C2-892E-DC3FA6C84508}" type="pres">
      <dgm:prSet presAssocID="{A1E6890F-CB17-48B0-AFB1-27A873A512B3}" presName="spNode" presStyleCnt="0"/>
      <dgm:spPr/>
    </dgm:pt>
    <dgm:pt modelId="{113426B1-CD75-439E-ABB5-3DB9BD408669}" type="pres">
      <dgm:prSet presAssocID="{BF84A300-9097-4B12-AC2B-B5745D999CB6}" presName="sibTrans" presStyleLbl="sibTrans1D1" presStyleIdx="3" presStyleCnt="5"/>
      <dgm:spPr/>
    </dgm:pt>
    <dgm:pt modelId="{2424FD3F-3D75-44AA-BB00-357101FD81EC}" type="pres">
      <dgm:prSet presAssocID="{30F75882-49CC-4A3B-8009-1A61417C05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28633-2B3D-4A1D-824B-F50B255740A8}" type="pres">
      <dgm:prSet presAssocID="{30F75882-49CC-4A3B-8009-1A61417C0513}" presName="spNode" presStyleCnt="0"/>
      <dgm:spPr/>
    </dgm:pt>
    <dgm:pt modelId="{D668167B-355B-4530-B388-5B4D96723DAB}" type="pres">
      <dgm:prSet presAssocID="{B924E708-5B1D-408C-80A5-6186A68753FA}" presName="sibTrans" presStyleLbl="sibTrans1D1" presStyleIdx="4" presStyleCnt="5"/>
      <dgm:spPr/>
    </dgm:pt>
  </dgm:ptLst>
  <dgm:cxnLst>
    <dgm:cxn modelId="{151C3433-D6D5-49B9-8818-2CA66105AA41}" srcId="{98962C58-B500-4508-A6BB-87A3C8E24B65}" destId="{B69E3856-1554-449D-B26C-3AC2F2153F69}" srcOrd="2" destOrd="0" parTransId="{802E1404-3016-4B0E-A348-3AFEB0195F55}" sibTransId="{5FC3B264-C7CA-48B5-AAE3-DEA95FF2ECB5}"/>
    <dgm:cxn modelId="{D03EC878-6E49-4DD2-990A-A4E9D3FD7858}" type="presOf" srcId="{BF84A300-9097-4B12-AC2B-B5745D999CB6}" destId="{113426B1-CD75-439E-ABB5-3DB9BD408669}" srcOrd="0" destOrd="0" presId="urn:microsoft.com/office/officeart/2005/8/layout/cycle5"/>
    <dgm:cxn modelId="{A34B9593-3FF5-441F-B313-A80AB0BFC4BD}" type="presOf" srcId="{0FF7E152-7A7B-4561-8D33-935659BB9555}" destId="{FC6E2EEB-92A9-49C5-8000-A40C3638179F}" srcOrd="0" destOrd="0" presId="urn:microsoft.com/office/officeart/2005/8/layout/cycle5"/>
    <dgm:cxn modelId="{6DFBE3ED-AF41-4739-A1C1-A9D80CA3C5CA}" srcId="{98962C58-B500-4508-A6BB-87A3C8E24B65}" destId="{30F75882-49CC-4A3B-8009-1A61417C0513}" srcOrd="4" destOrd="0" parTransId="{7111DC0C-5002-477E-A161-E0CD0EC84850}" sibTransId="{B924E708-5B1D-408C-80A5-6186A68753FA}"/>
    <dgm:cxn modelId="{7E5DBD13-DF31-4146-8802-4118C5F21AC5}" type="presOf" srcId="{A1E6890F-CB17-48B0-AFB1-27A873A512B3}" destId="{0D8F1333-8031-4EF1-BD42-3E92CADB3984}" srcOrd="0" destOrd="0" presId="urn:microsoft.com/office/officeart/2005/8/layout/cycle5"/>
    <dgm:cxn modelId="{87970DFA-BD47-4CA2-849C-063BCDFFB453}" type="presOf" srcId="{98962C58-B500-4508-A6BB-87A3C8E24B65}" destId="{B53B22B9-8275-4563-BB02-9F7A14926291}" srcOrd="0" destOrd="0" presId="urn:microsoft.com/office/officeart/2005/8/layout/cycle5"/>
    <dgm:cxn modelId="{69F278DF-1E3E-4BA1-9D4A-EBF661CD8EB7}" srcId="{98962C58-B500-4508-A6BB-87A3C8E24B65}" destId="{6717673F-BF96-4267-B00A-31688F89E209}" srcOrd="0" destOrd="0" parTransId="{456F54AB-8D2A-41A3-99CF-364700FEBB7A}" sibTransId="{0FF7E152-7A7B-4561-8D33-935659BB9555}"/>
    <dgm:cxn modelId="{FE57565E-47B9-4420-8645-FD1F7CA3A06E}" srcId="{98962C58-B500-4508-A6BB-87A3C8E24B65}" destId="{B1FCA97C-1559-4322-A3EA-73BC80001660}" srcOrd="1" destOrd="0" parTransId="{D1EF7F87-24AF-4F58-BBAE-E12D06A4DA7B}" sibTransId="{20A3DDAF-B3BE-414D-90F0-1A6FF88F8919}"/>
    <dgm:cxn modelId="{DEDBE400-F836-4CAA-BD40-D1E78BF6CCAA}" type="presOf" srcId="{20A3DDAF-B3BE-414D-90F0-1A6FF88F8919}" destId="{E5ED0ABF-06A3-4B25-840C-5C406DD240EF}" srcOrd="0" destOrd="0" presId="urn:microsoft.com/office/officeart/2005/8/layout/cycle5"/>
    <dgm:cxn modelId="{298EFE86-2DC4-4951-9ED8-EB1CAE4C9370}" type="presOf" srcId="{30F75882-49CC-4A3B-8009-1A61417C0513}" destId="{2424FD3F-3D75-44AA-BB00-357101FD81EC}" srcOrd="0" destOrd="0" presId="urn:microsoft.com/office/officeart/2005/8/layout/cycle5"/>
    <dgm:cxn modelId="{E37C4E54-295B-417F-96E6-7DF60BB83C68}" type="presOf" srcId="{5FC3B264-C7CA-48B5-AAE3-DEA95FF2ECB5}" destId="{1B415534-69CB-40AF-A73E-934056C89AE5}" srcOrd="0" destOrd="0" presId="urn:microsoft.com/office/officeart/2005/8/layout/cycle5"/>
    <dgm:cxn modelId="{09EFFA54-8989-4D02-BD3F-BF8A05ABE01E}" srcId="{98962C58-B500-4508-A6BB-87A3C8E24B65}" destId="{A1E6890F-CB17-48B0-AFB1-27A873A512B3}" srcOrd="3" destOrd="0" parTransId="{DA398682-2619-48FD-8253-250B6096619C}" sibTransId="{BF84A300-9097-4B12-AC2B-B5745D999CB6}"/>
    <dgm:cxn modelId="{7EEC91FE-A8A6-43B0-978E-42303B023B8A}" type="presOf" srcId="{B1FCA97C-1559-4322-A3EA-73BC80001660}" destId="{940947E5-600D-407E-8BEB-CBD0777CDC65}" srcOrd="0" destOrd="0" presId="urn:microsoft.com/office/officeart/2005/8/layout/cycle5"/>
    <dgm:cxn modelId="{15A7509F-A739-46A0-B1F2-97D06DA36E7B}" type="presOf" srcId="{B69E3856-1554-449D-B26C-3AC2F2153F69}" destId="{DDE29E87-5C67-4749-890C-7726DA1CDF9D}" srcOrd="0" destOrd="0" presId="urn:microsoft.com/office/officeart/2005/8/layout/cycle5"/>
    <dgm:cxn modelId="{79197987-2D2A-48E3-BFD8-0301C40BB809}" type="presOf" srcId="{6717673F-BF96-4267-B00A-31688F89E209}" destId="{2E9A9FA9-0FD8-494E-A2F5-4753F1F3F0C8}" srcOrd="0" destOrd="0" presId="urn:microsoft.com/office/officeart/2005/8/layout/cycle5"/>
    <dgm:cxn modelId="{2CBF7A35-621E-4999-9A4C-10D2F879E4EA}" type="presOf" srcId="{B924E708-5B1D-408C-80A5-6186A68753FA}" destId="{D668167B-355B-4530-B388-5B4D96723DAB}" srcOrd="0" destOrd="0" presId="urn:microsoft.com/office/officeart/2005/8/layout/cycle5"/>
    <dgm:cxn modelId="{AF5BDB40-F8AD-4500-91DE-CF42FF0D74D9}" type="presParOf" srcId="{B53B22B9-8275-4563-BB02-9F7A14926291}" destId="{2E9A9FA9-0FD8-494E-A2F5-4753F1F3F0C8}" srcOrd="0" destOrd="0" presId="urn:microsoft.com/office/officeart/2005/8/layout/cycle5"/>
    <dgm:cxn modelId="{CB759769-E15C-4FFD-80CC-A404B1081958}" type="presParOf" srcId="{B53B22B9-8275-4563-BB02-9F7A14926291}" destId="{DF753584-50DD-41EE-879C-EE667FB54460}" srcOrd="1" destOrd="0" presId="urn:microsoft.com/office/officeart/2005/8/layout/cycle5"/>
    <dgm:cxn modelId="{8FBDA4A2-9CC1-4ED0-B0AC-7889732A48EA}" type="presParOf" srcId="{B53B22B9-8275-4563-BB02-9F7A14926291}" destId="{FC6E2EEB-92A9-49C5-8000-A40C3638179F}" srcOrd="2" destOrd="0" presId="urn:microsoft.com/office/officeart/2005/8/layout/cycle5"/>
    <dgm:cxn modelId="{8DF4DED6-56C3-4844-A44B-357327F5620C}" type="presParOf" srcId="{B53B22B9-8275-4563-BB02-9F7A14926291}" destId="{940947E5-600D-407E-8BEB-CBD0777CDC65}" srcOrd="3" destOrd="0" presId="urn:microsoft.com/office/officeart/2005/8/layout/cycle5"/>
    <dgm:cxn modelId="{245AA028-D1CF-4B41-A457-73561C135C26}" type="presParOf" srcId="{B53B22B9-8275-4563-BB02-9F7A14926291}" destId="{3C0675AB-CDB4-4C50-87B0-F9A4647B3840}" srcOrd="4" destOrd="0" presId="urn:microsoft.com/office/officeart/2005/8/layout/cycle5"/>
    <dgm:cxn modelId="{13FD8E46-4086-4A07-9AC2-E5467899E826}" type="presParOf" srcId="{B53B22B9-8275-4563-BB02-9F7A14926291}" destId="{E5ED0ABF-06A3-4B25-840C-5C406DD240EF}" srcOrd="5" destOrd="0" presId="urn:microsoft.com/office/officeart/2005/8/layout/cycle5"/>
    <dgm:cxn modelId="{3D78585B-773E-4019-9280-EA2820FB4CB3}" type="presParOf" srcId="{B53B22B9-8275-4563-BB02-9F7A14926291}" destId="{DDE29E87-5C67-4749-890C-7726DA1CDF9D}" srcOrd="6" destOrd="0" presId="urn:microsoft.com/office/officeart/2005/8/layout/cycle5"/>
    <dgm:cxn modelId="{2477B869-87F9-47D2-8DA9-0F347D3255EB}" type="presParOf" srcId="{B53B22B9-8275-4563-BB02-9F7A14926291}" destId="{EF57EDB7-9D5A-491F-ABB9-812D113A28E0}" srcOrd="7" destOrd="0" presId="urn:microsoft.com/office/officeart/2005/8/layout/cycle5"/>
    <dgm:cxn modelId="{6301B268-0899-436F-A161-F6A1956E8455}" type="presParOf" srcId="{B53B22B9-8275-4563-BB02-9F7A14926291}" destId="{1B415534-69CB-40AF-A73E-934056C89AE5}" srcOrd="8" destOrd="0" presId="urn:microsoft.com/office/officeart/2005/8/layout/cycle5"/>
    <dgm:cxn modelId="{D9480488-7B3A-4BE0-B2ED-6F3DA39AA51E}" type="presParOf" srcId="{B53B22B9-8275-4563-BB02-9F7A14926291}" destId="{0D8F1333-8031-4EF1-BD42-3E92CADB3984}" srcOrd="9" destOrd="0" presId="urn:microsoft.com/office/officeart/2005/8/layout/cycle5"/>
    <dgm:cxn modelId="{47FF06DC-6251-4A91-B7A4-63604C36D4BC}" type="presParOf" srcId="{B53B22B9-8275-4563-BB02-9F7A14926291}" destId="{78C2C2D2-EBED-47C2-892E-DC3FA6C84508}" srcOrd="10" destOrd="0" presId="urn:microsoft.com/office/officeart/2005/8/layout/cycle5"/>
    <dgm:cxn modelId="{B5E85D28-7AA4-4D00-B9E3-FE3AD0B32786}" type="presParOf" srcId="{B53B22B9-8275-4563-BB02-9F7A14926291}" destId="{113426B1-CD75-439E-ABB5-3DB9BD408669}" srcOrd="11" destOrd="0" presId="urn:microsoft.com/office/officeart/2005/8/layout/cycle5"/>
    <dgm:cxn modelId="{ABFB8685-1062-4E27-A2B6-CD7C5CDA6BFA}" type="presParOf" srcId="{B53B22B9-8275-4563-BB02-9F7A14926291}" destId="{2424FD3F-3D75-44AA-BB00-357101FD81EC}" srcOrd="12" destOrd="0" presId="urn:microsoft.com/office/officeart/2005/8/layout/cycle5"/>
    <dgm:cxn modelId="{F576ACDC-559A-4AA6-9946-0FA56C806A0E}" type="presParOf" srcId="{B53B22B9-8275-4563-BB02-9F7A14926291}" destId="{41B28633-2B3D-4A1D-824B-F50B255740A8}" srcOrd="13" destOrd="0" presId="urn:microsoft.com/office/officeart/2005/8/layout/cycle5"/>
    <dgm:cxn modelId="{2A572630-4402-40B4-9F43-4EA4086CE729}" type="presParOf" srcId="{B53B22B9-8275-4563-BB02-9F7A14926291}" destId="{D668167B-355B-4530-B388-5B4D96723DAB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5D0A46-DA8A-45C8-B8EB-190164D33D8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29000667-833C-471C-93C4-C830D0993FE0}">
      <dgm:prSet phldrT="[Text]"/>
      <dgm:spPr/>
      <dgm:t>
        <a:bodyPr/>
        <a:lstStyle/>
        <a:p>
          <a:r>
            <a:rPr lang="en-US" dirty="0" err="1" smtClean="0"/>
            <a:t>Masyarakat</a:t>
          </a:r>
          <a:r>
            <a:rPr lang="en-US" dirty="0" smtClean="0"/>
            <a:t> </a:t>
          </a:r>
          <a:r>
            <a:rPr lang="en-US" dirty="0" err="1" smtClean="0"/>
            <a:t>hidup</a:t>
          </a:r>
          <a:r>
            <a:rPr lang="en-US" dirty="0" smtClean="0"/>
            <a:t> </a:t>
          </a:r>
          <a:r>
            <a:rPr lang="en-US" dirty="0" err="1" smtClean="0"/>
            <a:t>lebih</a:t>
          </a:r>
          <a:r>
            <a:rPr lang="en-US" dirty="0" smtClean="0"/>
            <a:t> </a:t>
          </a:r>
          <a:r>
            <a:rPr lang="en-US" dirty="0" err="1" smtClean="0"/>
            <a:t>aman</a:t>
          </a:r>
          <a:r>
            <a:rPr lang="en-US" dirty="0" smtClean="0"/>
            <a:t>.</a:t>
          </a:r>
          <a:endParaRPr lang="en-US" dirty="0"/>
        </a:p>
      </dgm:t>
    </dgm:pt>
    <dgm:pt modelId="{8CCA561B-5E96-449E-AF74-34AB73D68BC8}" type="parTrans" cxnId="{D6DC2DE7-8C25-4A87-A05D-64D0392ECD56}">
      <dgm:prSet/>
      <dgm:spPr/>
      <dgm:t>
        <a:bodyPr/>
        <a:lstStyle/>
        <a:p>
          <a:endParaRPr lang="en-US"/>
        </a:p>
      </dgm:t>
    </dgm:pt>
    <dgm:pt modelId="{A05DBD54-9C12-4700-8A0E-5B7278A01E5C}" type="sibTrans" cxnId="{D6DC2DE7-8C25-4A87-A05D-64D0392ECD56}">
      <dgm:prSet/>
      <dgm:spPr/>
      <dgm:t>
        <a:bodyPr/>
        <a:lstStyle/>
        <a:p>
          <a:endParaRPr lang="en-US"/>
        </a:p>
      </dgm:t>
    </dgm:pt>
    <dgm:pt modelId="{E9CFB99D-DF07-4625-96CC-5649C07B7426}">
      <dgm:prSet phldrT="[Text]"/>
      <dgm:spPr/>
      <dgm:t>
        <a:bodyPr/>
        <a:lstStyle/>
        <a:p>
          <a:r>
            <a:rPr lang="en-US" dirty="0" err="1" smtClean="0"/>
            <a:t>Tiada</a:t>
          </a:r>
          <a:r>
            <a:rPr lang="en-US" dirty="0" smtClean="0"/>
            <a:t> </a:t>
          </a:r>
          <a:r>
            <a:rPr lang="en-US" dirty="0" err="1" smtClean="0"/>
            <a:t>permusuhan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kalangan</a:t>
          </a:r>
          <a:r>
            <a:rPr lang="en-US" dirty="0" smtClean="0"/>
            <a:t> </a:t>
          </a:r>
          <a:r>
            <a:rPr lang="en-US" dirty="0" err="1" smtClean="0"/>
            <a:t>masyarakat</a:t>
          </a:r>
          <a:endParaRPr lang="en-US" dirty="0"/>
        </a:p>
      </dgm:t>
    </dgm:pt>
    <dgm:pt modelId="{91CB85B1-496C-4406-A2B1-0023C75058F1}" type="parTrans" cxnId="{4F3E5C63-F197-48B4-A2AE-C8893913486A}">
      <dgm:prSet/>
      <dgm:spPr/>
      <dgm:t>
        <a:bodyPr/>
        <a:lstStyle/>
        <a:p>
          <a:endParaRPr lang="en-US"/>
        </a:p>
      </dgm:t>
    </dgm:pt>
    <dgm:pt modelId="{381CCBF9-DE72-4F9E-BC00-ED881195D7D7}" type="sibTrans" cxnId="{4F3E5C63-F197-48B4-A2AE-C8893913486A}">
      <dgm:prSet/>
      <dgm:spPr/>
      <dgm:t>
        <a:bodyPr/>
        <a:lstStyle/>
        <a:p>
          <a:endParaRPr lang="en-US"/>
        </a:p>
      </dgm:t>
    </dgm:pt>
    <dgm:pt modelId="{DC80A182-C16D-4878-8C5B-BD9A99069608}">
      <dgm:prSet phldrT="[Text]"/>
      <dgm:spPr/>
      <dgm:t>
        <a:bodyPr/>
        <a:lstStyle/>
        <a:p>
          <a:r>
            <a:rPr lang="en-US" dirty="0" err="1" smtClean="0"/>
            <a:t>Hidup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keredaan</a:t>
          </a:r>
          <a:r>
            <a:rPr lang="en-US" dirty="0" smtClean="0"/>
            <a:t> Allah</a:t>
          </a:r>
          <a:endParaRPr lang="en-US" dirty="0"/>
        </a:p>
      </dgm:t>
    </dgm:pt>
    <dgm:pt modelId="{EB32C00D-7C93-48DB-9C3C-7B54DB51F12F}" type="parTrans" cxnId="{0979D658-F2B4-4920-9231-FF06BF898858}">
      <dgm:prSet/>
      <dgm:spPr/>
      <dgm:t>
        <a:bodyPr/>
        <a:lstStyle/>
        <a:p>
          <a:endParaRPr lang="en-US"/>
        </a:p>
      </dgm:t>
    </dgm:pt>
    <dgm:pt modelId="{FF3C420C-BC01-44BE-ADB4-4077A27E6C6F}" type="sibTrans" cxnId="{0979D658-F2B4-4920-9231-FF06BF898858}">
      <dgm:prSet/>
      <dgm:spPr/>
      <dgm:t>
        <a:bodyPr/>
        <a:lstStyle/>
        <a:p>
          <a:endParaRPr lang="en-US"/>
        </a:p>
      </dgm:t>
    </dgm:pt>
    <dgm:pt modelId="{179F3AA3-55F5-4AC4-9A22-F3A13397762D}">
      <dgm:prSet/>
      <dgm:spPr/>
      <dgm:t>
        <a:bodyPr/>
        <a:lstStyle/>
        <a:p>
          <a:r>
            <a:rPr lang="en-US" dirty="0" err="1" smtClean="0"/>
            <a:t>Wujud</a:t>
          </a:r>
          <a:r>
            <a:rPr lang="en-US" dirty="0" smtClean="0"/>
            <a:t> </a:t>
          </a:r>
          <a:r>
            <a:rPr lang="en-US" dirty="0" err="1" smtClean="0"/>
            <a:t>kasih</a:t>
          </a:r>
          <a:r>
            <a:rPr lang="en-US" dirty="0" smtClean="0"/>
            <a:t> </a:t>
          </a:r>
          <a:r>
            <a:rPr lang="en-US" dirty="0" err="1" smtClean="0"/>
            <a:t>sayang</a:t>
          </a:r>
          <a:r>
            <a:rPr lang="en-US" dirty="0" smtClean="0"/>
            <a:t> </a:t>
          </a:r>
          <a:r>
            <a:rPr lang="en-US" dirty="0" err="1" smtClean="0"/>
            <a:t>antara</a:t>
          </a:r>
          <a:r>
            <a:rPr lang="en-US" dirty="0" smtClean="0"/>
            <a:t> orang </a:t>
          </a:r>
          <a:r>
            <a:rPr lang="en-US" dirty="0" err="1" smtClean="0"/>
            <a:t>tua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orang </a:t>
          </a:r>
          <a:r>
            <a:rPr lang="en-US" dirty="0" err="1" smtClean="0"/>
            <a:t>muda</a:t>
          </a:r>
          <a:endParaRPr lang="en-US" dirty="0"/>
        </a:p>
      </dgm:t>
    </dgm:pt>
    <dgm:pt modelId="{67894B8D-987D-4F71-94A6-F0E71ABD1765}" type="parTrans" cxnId="{4725CA12-9E4B-4A0F-9322-ED6C9ACFC355}">
      <dgm:prSet/>
      <dgm:spPr/>
      <dgm:t>
        <a:bodyPr/>
        <a:lstStyle/>
        <a:p>
          <a:endParaRPr lang="en-US"/>
        </a:p>
      </dgm:t>
    </dgm:pt>
    <dgm:pt modelId="{F4DB293F-984F-4C9E-A053-D1ABA0E41B12}" type="sibTrans" cxnId="{4725CA12-9E4B-4A0F-9322-ED6C9ACFC355}">
      <dgm:prSet/>
      <dgm:spPr/>
      <dgm:t>
        <a:bodyPr/>
        <a:lstStyle/>
        <a:p>
          <a:endParaRPr lang="en-US"/>
        </a:p>
      </dgm:t>
    </dgm:pt>
    <dgm:pt modelId="{74ED68F1-10BD-491A-891A-79A95B793588}">
      <dgm:prSet/>
      <dgm:spPr/>
      <dgm:t>
        <a:bodyPr/>
        <a:lstStyle/>
        <a:p>
          <a:r>
            <a:rPr lang="en-US" dirty="0" err="1" smtClean="0"/>
            <a:t>Wujud</a:t>
          </a:r>
          <a:r>
            <a:rPr lang="en-US" dirty="0" smtClean="0"/>
            <a:t> </a:t>
          </a:r>
          <a:r>
            <a:rPr lang="en-US" dirty="0" err="1" smtClean="0"/>
            <a:t>kerjasama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semua</a:t>
          </a:r>
          <a:r>
            <a:rPr lang="en-US" dirty="0" smtClean="0"/>
            <a:t> </a:t>
          </a:r>
          <a:r>
            <a:rPr lang="en-US" dirty="0" err="1" smtClean="0"/>
            <a:t>urusan</a:t>
          </a:r>
          <a:endParaRPr lang="en-US" dirty="0"/>
        </a:p>
      </dgm:t>
    </dgm:pt>
    <dgm:pt modelId="{0A5B90B7-F35C-4078-A063-9C6149E3BCFF}" type="parTrans" cxnId="{A3B563F8-665D-4B96-8FD2-C0145A803BCB}">
      <dgm:prSet/>
      <dgm:spPr/>
      <dgm:t>
        <a:bodyPr/>
        <a:lstStyle/>
        <a:p>
          <a:endParaRPr lang="en-US"/>
        </a:p>
      </dgm:t>
    </dgm:pt>
    <dgm:pt modelId="{57CEAABE-0AA4-473D-9FF1-752C407EFD1F}" type="sibTrans" cxnId="{A3B563F8-665D-4B96-8FD2-C0145A803BCB}">
      <dgm:prSet/>
      <dgm:spPr/>
      <dgm:t>
        <a:bodyPr/>
        <a:lstStyle/>
        <a:p>
          <a:endParaRPr lang="en-US"/>
        </a:p>
      </dgm:t>
    </dgm:pt>
    <dgm:pt modelId="{C9D29018-ABFD-4052-A1CC-3B5D698C5860}" type="pres">
      <dgm:prSet presAssocID="{665D0A46-DA8A-45C8-B8EB-190164D33D81}" presName="compositeShape" presStyleCnt="0">
        <dgm:presLayoutVars>
          <dgm:chMax val="7"/>
          <dgm:dir/>
          <dgm:resizeHandles val="exact"/>
        </dgm:presLayoutVars>
      </dgm:prSet>
      <dgm:spPr/>
    </dgm:pt>
    <dgm:pt modelId="{E4B3D0C4-C45D-4BE6-A9AF-722816ACA9E7}" type="pres">
      <dgm:prSet presAssocID="{665D0A46-DA8A-45C8-B8EB-190164D33D81}" presName="wedge1" presStyleLbl="node1" presStyleIdx="0" presStyleCnt="5" custLinFactNeighborX="-877" custLinFactNeighborY="-877"/>
      <dgm:spPr/>
      <dgm:t>
        <a:bodyPr/>
        <a:lstStyle/>
        <a:p>
          <a:endParaRPr lang="en-US"/>
        </a:p>
      </dgm:t>
    </dgm:pt>
    <dgm:pt modelId="{618E17DB-2FE4-4349-A366-5DC3A8EBCED9}" type="pres">
      <dgm:prSet presAssocID="{665D0A46-DA8A-45C8-B8EB-190164D33D81}" presName="dummy1a" presStyleCnt="0"/>
      <dgm:spPr/>
    </dgm:pt>
    <dgm:pt modelId="{8823DCA5-4099-4F0A-A65E-48FE02F7036A}" type="pres">
      <dgm:prSet presAssocID="{665D0A46-DA8A-45C8-B8EB-190164D33D81}" presName="dummy1b" presStyleCnt="0"/>
      <dgm:spPr/>
    </dgm:pt>
    <dgm:pt modelId="{C8737968-7BC2-4CF5-B972-928C077219E3}" type="pres">
      <dgm:prSet presAssocID="{665D0A46-DA8A-45C8-B8EB-190164D33D8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F473D7-213C-4360-85EC-07493034A439}" type="pres">
      <dgm:prSet presAssocID="{665D0A46-DA8A-45C8-B8EB-190164D33D81}" presName="wedge2" presStyleLbl="node1" presStyleIdx="1" presStyleCnt="5"/>
      <dgm:spPr/>
      <dgm:t>
        <a:bodyPr/>
        <a:lstStyle/>
        <a:p>
          <a:endParaRPr lang="en-US"/>
        </a:p>
      </dgm:t>
    </dgm:pt>
    <dgm:pt modelId="{66FC21A6-5A7A-42D6-9A50-E04AA77B9D2E}" type="pres">
      <dgm:prSet presAssocID="{665D0A46-DA8A-45C8-B8EB-190164D33D81}" presName="dummy2a" presStyleCnt="0"/>
      <dgm:spPr/>
    </dgm:pt>
    <dgm:pt modelId="{AE23866A-D0E7-4112-962D-2555CAF29BD5}" type="pres">
      <dgm:prSet presAssocID="{665D0A46-DA8A-45C8-B8EB-190164D33D81}" presName="dummy2b" presStyleCnt="0"/>
      <dgm:spPr/>
    </dgm:pt>
    <dgm:pt modelId="{7F3B5068-5249-4329-9147-D732ED1ADAD8}" type="pres">
      <dgm:prSet presAssocID="{665D0A46-DA8A-45C8-B8EB-190164D33D8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94AF7-AE54-4B99-B0F4-00BC52DCE15B}" type="pres">
      <dgm:prSet presAssocID="{665D0A46-DA8A-45C8-B8EB-190164D33D81}" presName="wedge3" presStyleLbl="node1" presStyleIdx="2" presStyleCnt="5"/>
      <dgm:spPr/>
      <dgm:t>
        <a:bodyPr/>
        <a:lstStyle/>
        <a:p>
          <a:endParaRPr lang="en-US"/>
        </a:p>
      </dgm:t>
    </dgm:pt>
    <dgm:pt modelId="{557D6713-B6D7-446E-B605-DA59DEF3083C}" type="pres">
      <dgm:prSet presAssocID="{665D0A46-DA8A-45C8-B8EB-190164D33D81}" presName="dummy3a" presStyleCnt="0"/>
      <dgm:spPr/>
    </dgm:pt>
    <dgm:pt modelId="{0E3035E3-4B25-4F45-9A47-BBF93D8AE92A}" type="pres">
      <dgm:prSet presAssocID="{665D0A46-DA8A-45C8-B8EB-190164D33D81}" presName="dummy3b" presStyleCnt="0"/>
      <dgm:spPr/>
    </dgm:pt>
    <dgm:pt modelId="{73CE2F89-56F6-4F0F-9087-9AEF9EC2B952}" type="pres">
      <dgm:prSet presAssocID="{665D0A46-DA8A-45C8-B8EB-190164D33D8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309BDA-B692-4084-89B8-433EDECE03D7}" type="pres">
      <dgm:prSet presAssocID="{665D0A46-DA8A-45C8-B8EB-190164D33D81}" presName="wedge4" presStyleLbl="node1" presStyleIdx="3" presStyleCnt="5"/>
      <dgm:spPr/>
      <dgm:t>
        <a:bodyPr/>
        <a:lstStyle/>
        <a:p>
          <a:endParaRPr lang="en-US"/>
        </a:p>
      </dgm:t>
    </dgm:pt>
    <dgm:pt modelId="{BC047B8C-398E-40BE-84DD-8AE29872A841}" type="pres">
      <dgm:prSet presAssocID="{665D0A46-DA8A-45C8-B8EB-190164D33D81}" presName="dummy4a" presStyleCnt="0"/>
      <dgm:spPr/>
    </dgm:pt>
    <dgm:pt modelId="{B6089017-73DF-400D-ADA2-E7A185784594}" type="pres">
      <dgm:prSet presAssocID="{665D0A46-DA8A-45C8-B8EB-190164D33D81}" presName="dummy4b" presStyleCnt="0"/>
      <dgm:spPr/>
    </dgm:pt>
    <dgm:pt modelId="{BCC7D584-9E6D-4257-94EF-4C160E9A6E73}" type="pres">
      <dgm:prSet presAssocID="{665D0A46-DA8A-45C8-B8EB-190164D33D8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DB6CE-ECB5-4B3E-9C51-0BB00AB0DC70}" type="pres">
      <dgm:prSet presAssocID="{665D0A46-DA8A-45C8-B8EB-190164D33D81}" presName="wedge5" presStyleLbl="node1" presStyleIdx="4" presStyleCnt="5" custScaleX="105630" custScaleY="102529"/>
      <dgm:spPr/>
    </dgm:pt>
    <dgm:pt modelId="{C2714539-835B-433C-9C56-ABF3C5216341}" type="pres">
      <dgm:prSet presAssocID="{665D0A46-DA8A-45C8-B8EB-190164D33D81}" presName="dummy5a" presStyleCnt="0"/>
      <dgm:spPr/>
    </dgm:pt>
    <dgm:pt modelId="{FD6618F9-ACE8-479D-A2FB-35C1E7FAEFAA}" type="pres">
      <dgm:prSet presAssocID="{665D0A46-DA8A-45C8-B8EB-190164D33D81}" presName="dummy5b" presStyleCnt="0"/>
      <dgm:spPr/>
    </dgm:pt>
    <dgm:pt modelId="{C16422A9-5069-4EB5-A10B-3919042ADD41}" type="pres">
      <dgm:prSet presAssocID="{665D0A46-DA8A-45C8-B8EB-190164D33D8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E34698B8-74F7-45D5-8B9B-5B741E0197D7}" type="pres">
      <dgm:prSet presAssocID="{F4DB293F-984F-4C9E-A053-D1ABA0E41B12}" presName="arrowWedge1" presStyleLbl="fgSibTrans2D1" presStyleIdx="0" presStyleCnt="5"/>
      <dgm:spPr/>
    </dgm:pt>
    <dgm:pt modelId="{E205BC2F-3C26-41CE-8D03-239380B81F31}" type="pres">
      <dgm:prSet presAssocID="{57CEAABE-0AA4-473D-9FF1-752C407EFD1F}" presName="arrowWedge2" presStyleLbl="fgSibTrans2D1" presStyleIdx="1" presStyleCnt="5"/>
      <dgm:spPr/>
    </dgm:pt>
    <dgm:pt modelId="{26FDD806-0BA9-4065-99DD-73D00FAE0EA3}" type="pres">
      <dgm:prSet presAssocID="{A05DBD54-9C12-4700-8A0E-5B7278A01E5C}" presName="arrowWedge3" presStyleLbl="fgSibTrans2D1" presStyleIdx="2" presStyleCnt="5"/>
      <dgm:spPr/>
    </dgm:pt>
    <dgm:pt modelId="{F4805E3E-D823-428E-A2E8-E5BA45AFEDD1}" type="pres">
      <dgm:prSet presAssocID="{381CCBF9-DE72-4F9E-BC00-ED881195D7D7}" presName="arrowWedge4" presStyleLbl="fgSibTrans2D1" presStyleIdx="3" presStyleCnt="5"/>
      <dgm:spPr/>
    </dgm:pt>
    <dgm:pt modelId="{021986E2-4D01-4E97-BCD8-A7EB21190F1B}" type="pres">
      <dgm:prSet presAssocID="{FF3C420C-BC01-44BE-ADB4-4077A27E6C6F}" presName="arrowWedge5" presStyleLbl="fgSibTrans2D1" presStyleIdx="4" presStyleCnt="5"/>
      <dgm:spPr/>
    </dgm:pt>
  </dgm:ptLst>
  <dgm:cxnLst>
    <dgm:cxn modelId="{74CB3823-7B7B-4DD7-BE76-233D5ADC0FA4}" type="presOf" srcId="{E9CFB99D-DF07-4625-96CC-5649C07B7426}" destId="{81309BDA-B692-4084-89B8-433EDECE03D7}" srcOrd="0" destOrd="0" presId="urn:microsoft.com/office/officeart/2005/8/layout/cycle8"/>
    <dgm:cxn modelId="{A3B563F8-665D-4B96-8FD2-C0145A803BCB}" srcId="{665D0A46-DA8A-45C8-B8EB-190164D33D81}" destId="{74ED68F1-10BD-491A-891A-79A95B793588}" srcOrd="1" destOrd="0" parTransId="{0A5B90B7-F35C-4078-A063-9C6149E3BCFF}" sibTransId="{57CEAABE-0AA4-473D-9FF1-752C407EFD1F}"/>
    <dgm:cxn modelId="{2803FA03-257C-4DC8-8C90-CD795D9DFD79}" type="presOf" srcId="{179F3AA3-55F5-4AC4-9A22-F3A13397762D}" destId="{E4B3D0C4-C45D-4BE6-A9AF-722816ACA9E7}" srcOrd="0" destOrd="0" presId="urn:microsoft.com/office/officeart/2005/8/layout/cycle8"/>
    <dgm:cxn modelId="{8EAC81C6-7388-4EE7-9006-5FDFEA80E82D}" type="presOf" srcId="{DC80A182-C16D-4878-8C5B-BD9A99069608}" destId="{C16422A9-5069-4EB5-A10B-3919042ADD41}" srcOrd="1" destOrd="0" presId="urn:microsoft.com/office/officeart/2005/8/layout/cycle8"/>
    <dgm:cxn modelId="{B65058CB-2720-4925-AC78-E2198D66EEE5}" type="presOf" srcId="{665D0A46-DA8A-45C8-B8EB-190164D33D81}" destId="{C9D29018-ABFD-4052-A1CC-3B5D698C5860}" srcOrd="0" destOrd="0" presId="urn:microsoft.com/office/officeart/2005/8/layout/cycle8"/>
    <dgm:cxn modelId="{4FBC49FD-81FF-4875-9FB2-6725814F878F}" type="presOf" srcId="{29000667-833C-471C-93C4-C830D0993FE0}" destId="{68794AF7-AE54-4B99-B0F4-00BC52DCE15B}" srcOrd="0" destOrd="0" presId="urn:microsoft.com/office/officeart/2005/8/layout/cycle8"/>
    <dgm:cxn modelId="{0DDF1F7B-3AF2-4644-91F0-6EE168B5E28F}" type="presOf" srcId="{74ED68F1-10BD-491A-891A-79A95B793588}" destId="{6EF473D7-213C-4360-85EC-07493034A439}" srcOrd="0" destOrd="0" presId="urn:microsoft.com/office/officeart/2005/8/layout/cycle8"/>
    <dgm:cxn modelId="{4725CA12-9E4B-4A0F-9322-ED6C9ACFC355}" srcId="{665D0A46-DA8A-45C8-B8EB-190164D33D81}" destId="{179F3AA3-55F5-4AC4-9A22-F3A13397762D}" srcOrd="0" destOrd="0" parTransId="{67894B8D-987D-4F71-94A6-F0E71ABD1765}" sibTransId="{F4DB293F-984F-4C9E-A053-D1ABA0E41B12}"/>
    <dgm:cxn modelId="{2D552A83-C5E9-4860-BF95-3E1CAE90E4BC}" type="presOf" srcId="{179F3AA3-55F5-4AC4-9A22-F3A13397762D}" destId="{C8737968-7BC2-4CF5-B972-928C077219E3}" srcOrd="1" destOrd="0" presId="urn:microsoft.com/office/officeart/2005/8/layout/cycle8"/>
    <dgm:cxn modelId="{45FA4F84-BD17-402C-99A8-A2001E078EAC}" type="presOf" srcId="{DC80A182-C16D-4878-8C5B-BD9A99069608}" destId="{513DB6CE-ECB5-4B3E-9C51-0BB00AB0DC70}" srcOrd="0" destOrd="0" presId="urn:microsoft.com/office/officeart/2005/8/layout/cycle8"/>
    <dgm:cxn modelId="{9A1ADA2F-625B-4164-8178-7884F96CE5DC}" type="presOf" srcId="{74ED68F1-10BD-491A-891A-79A95B793588}" destId="{7F3B5068-5249-4329-9147-D732ED1ADAD8}" srcOrd="1" destOrd="0" presId="urn:microsoft.com/office/officeart/2005/8/layout/cycle8"/>
    <dgm:cxn modelId="{4F3E5C63-F197-48B4-A2AE-C8893913486A}" srcId="{665D0A46-DA8A-45C8-B8EB-190164D33D81}" destId="{E9CFB99D-DF07-4625-96CC-5649C07B7426}" srcOrd="3" destOrd="0" parTransId="{91CB85B1-496C-4406-A2B1-0023C75058F1}" sibTransId="{381CCBF9-DE72-4F9E-BC00-ED881195D7D7}"/>
    <dgm:cxn modelId="{296A8837-BDA8-48AF-8B4B-ACC81C402CF6}" type="presOf" srcId="{29000667-833C-471C-93C4-C830D0993FE0}" destId="{73CE2F89-56F6-4F0F-9087-9AEF9EC2B952}" srcOrd="1" destOrd="0" presId="urn:microsoft.com/office/officeart/2005/8/layout/cycle8"/>
    <dgm:cxn modelId="{0979D658-F2B4-4920-9231-FF06BF898858}" srcId="{665D0A46-DA8A-45C8-B8EB-190164D33D81}" destId="{DC80A182-C16D-4878-8C5B-BD9A99069608}" srcOrd="4" destOrd="0" parTransId="{EB32C00D-7C93-48DB-9C3C-7B54DB51F12F}" sibTransId="{FF3C420C-BC01-44BE-ADB4-4077A27E6C6F}"/>
    <dgm:cxn modelId="{D6DC2DE7-8C25-4A87-A05D-64D0392ECD56}" srcId="{665D0A46-DA8A-45C8-B8EB-190164D33D81}" destId="{29000667-833C-471C-93C4-C830D0993FE0}" srcOrd="2" destOrd="0" parTransId="{8CCA561B-5E96-449E-AF74-34AB73D68BC8}" sibTransId="{A05DBD54-9C12-4700-8A0E-5B7278A01E5C}"/>
    <dgm:cxn modelId="{5E6A673F-31DA-4C33-B591-3194F98F4937}" type="presOf" srcId="{E9CFB99D-DF07-4625-96CC-5649C07B7426}" destId="{BCC7D584-9E6D-4257-94EF-4C160E9A6E73}" srcOrd="1" destOrd="0" presId="urn:microsoft.com/office/officeart/2005/8/layout/cycle8"/>
    <dgm:cxn modelId="{B5A6E363-E57F-4E91-8378-170C5EBC54E8}" type="presParOf" srcId="{C9D29018-ABFD-4052-A1CC-3B5D698C5860}" destId="{E4B3D0C4-C45D-4BE6-A9AF-722816ACA9E7}" srcOrd="0" destOrd="0" presId="urn:microsoft.com/office/officeart/2005/8/layout/cycle8"/>
    <dgm:cxn modelId="{01732AC8-63E1-4B03-8BB0-5033C2947CCB}" type="presParOf" srcId="{C9D29018-ABFD-4052-A1CC-3B5D698C5860}" destId="{618E17DB-2FE4-4349-A366-5DC3A8EBCED9}" srcOrd="1" destOrd="0" presId="urn:microsoft.com/office/officeart/2005/8/layout/cycle8"/>
    <dgm:cxn modelId="{42520EDF-3F93-42C3-BE7A-509F8A4D4525}" type="presParOf" srcId="{C9D29018-ABFD-4052-A1CC-3B5D698C5860}" destId="{8823DCA5-4099-4F0A-A65E-48FE02F7036A}" srcOrd="2" destOrd="0" presId="urn:microsoft.com/office/officeart/2005/8/layout/cycle8"/>
    <dgm:cxn modelId="{74316551-A0ED-4AD3-8DC7-3EFBD4160659}" type="presParOf" srcId="{C9D29018-ABFD-4052-A1CC-3B5D698C5860}" destId="{C8737968-7BC2-4CF5-B972-928C077219E3}" srcOrd="3" destOrd="0" presId="urn:microsoft.com/office/officeart/2005/8/layout/cycle8"/>
    <dgm:cxn modelId="{ADB32D8A-5723-481D-A343-1FC4D53FCCE4}" type="presParOf" srcId="{C9D29018-ABFD-4052-A1CC-3B5D698C5860}" destId="{6EF473D7-213C-4360-85EC-07493034A439}" srcOrd="4" destOrd="0" presId="urn:microsoft.com/office/officeart/2005/8/layout/cycle8"/>
    <dgm:cxn modelId="{6E808AB7-9DE9-4433-803B-E4AD492DA0B0}" type="presParOf" srcId="{C9D29018-ABFD-4052-A1CC-3B5D698C5860}" destId="{66FC21A6-5A7A-42D6-9A50-E04AA77B9D2E}" srcOrd="5" destOrd="0" presId="urn:microsoft.com/office/officeart/2005/8/layout/cycle8"/>
    <dgm:cxn modelId="{54CAE51A-D65D-4B35-ADB8-D275F4B83990}" type="presParOf" srcId="{C9D29018-ABFD-4052-A1CC-3B5D698C5860}" destId="{AE23866A-D0E7-4112-962D-2555CAF29BD5}" srcOrd="6" destOrd="0" presId="urn:microsoft.com/office/officeart/2005/8/layout/cycle8"/>
    <dgm:cxn modelId="{3254DA70-568B-487D-ABE3-B5A58D9124E2}" type="presParOf" srcId="{C9D29018-ABFD-4052-A1CC-3B5D698C5860}" destId="{7F3B5068-5249-4329-9147-D732ED1ADAD8}" srcOrd="7" destOrd="0" presId="urn:microsoft.com/office/officeart/2005/8/layout/cycle8"/>
    <dgm:cxn modelId="{50A1CD07-620F-40FE-B49C-043B2DFBD111}" type="presParOf" srcId="{C9D29018-ABFD-4052-A1CC-3B5D698C5860}" destId="{68794AF7-AE54-4B99-B0F4-00BC52DCE15B}" srcOrd="8" destOrd="0" presId="urn:microsoft.com/office/officeart/2005/8/layout/cycle8"/>
    <dgm:cxn modelId="{8A21B4D1-3318-4667-94E4-AEE83EA9BC5B}" type="presParOf" srcId="{C9D29018-ABFD-4052-A1CC-3B5D698C5860}" destId="{557D6713-B6D7-446E-B605-DA59DEF3083C}" srcOrd="9" destOrd="0" presId="urn:microsoft.com/office/officeart/2005/8/layout/cycle8"/>
    <dgm:cxn modelId="{065AE7F1-0C38-4A2A-802A-4F9357BB8B0C}" type="presParOf" srcId="{C9D29018-ABFD-4052-A1CC-3B5D698C5860}" destId="{0E3035E3-4B25-4F45-9A47-BBF93D8AE92A}" srcOrd="10" destOrd="0" presId="urn:microsoft.com/office/officeart/2005/8/layout/cycle8"/>
    <dgm:cxn modelId="{E4641A8D-D5E9-429E-8AB1-7B89DE50AD08}" type="presParOf" srcId="{C9D29018-ABFD-4052-A1CC-3B5D698C5860}" destId="{73CE2F89-56F6-4F0F-9087-9AEF9EC2B952}" srcOrd="11" destOrd="0" presId="urn:microsoft.com/office/officeart/2005/8/layout/cycle8"/>
    <dgm:cxn modelId="{AAB1E012-E2D4-444A-945F-1A5358E5C00C}" type="presParOf" srcId="{C9D29018-ABFD-4052-A1CC-3B5D698C5860}" destId="{81309BDA-B692-4084-89B8-433EDECE03D7}" srcOrd="12" destOrd="0" presId="urn:microsoft.com/office/officeart/2005/8/layout/cycle8"/>
    <dgm:cxn modelId="{1FBE25E0-23B6-4F63-807B-3D54F97DF886}" type="presParOf" srcId="{C9D29018-ABFD-4052-A1CC-3B5D698C5860}" destId="{BC047B8C-398E-40BE-84DD-8AE29872A841}" srcOrd="13" destOrd="0" presId="urn:microsoft.com/office/officeart/2005/8/layout/cycle8"/>
    <dgm:cxn modelId="{4A4EB258-824A-4DE8-92FE-AE17A23F6D37}" type="presParOf" srcId="{C9D29018-ABFD-4052-A1CC-3B5D698C5860}" destId="{B6089017-73DF-400D-ADA2-E7A185784594}" srcOrd="14" destOrd="0" presId="urn:microsoft.com/office/officeart/2005/8/layout/cycle8"/>
    <dgm:cxn modelId="{97BDA711-0B8F-4466-882A-419DFA9DC99A}" type="presParOf" srcId="{C9D29018-ABFD-4052-A1CC-3B5D698C5860}" destId="{BCC7D584-9E6D-4257-94EF-4C160E9A6E73}" srcOrd="15" destOrd="0" presId="urn:microsoft.com/office/officeart/2005/8/layout/cycle8"/>
    <dgm:cxn modelId="{2FB2D465-13B8-4883-8BDC-C3B902C07518}" type="presParOf" srcId="{C9D29018-ABFD-4052-A1CC-3B5D698C5860}" destId="{513DB6CE-ECB5-4B3E-9C51-0BB00AB0DC70}" srcOrd="16" destOrd="0" presId="urn:microsoft.com/office/officeart/2005/8/layout/cycle8"/>
    <dgm:cxn modelId="{D18CC9D0-672C-4A4B-BE36-0CC1976B7DBF}" type="presParOf" srcId="{C9D29018-ABFD-4052-A1CC-3B5D698C5860}" destId="{C2714539-835B-433C-9C56-ABF3C5216341}" srcOrd="17" destOrd="0" presId="urn:microsoft.com/office/officeart/2005/8/layout/cycle8"/>
    <dgm:cxn modelId="{5C65D8F2-5EDE-4CE8-B33D-7331E02B8A80}" type="presParOf" srcId="{C9D29018-ABFD-4052-A1CC-3B5D698C5860}" destId="{FD6618F9-ACE8-479D-A2FB-35C1E7FAEFAA}" srcOrd="18" destOrd="0" presId="urn:microsoft.com/office/officeart/2005/8/layout/cycle8"/>
    <dgm:cxn modelId="{DE2521F7-E202-4CEC-8EF4-55FFE068C991}" type="presParOf" srcId="{C9D29018-ABFD-4052-A1CC-3B5D698C5860}" destId="{C16422A9-5069-4EB5-A10B-3919042ADD41}" srcOrd="19" destOrd="0" presId="urn:microsoft.com/office/officeart/2005/8/layout/cycle8"/>
    <dgm:cxn modelId="{6CBF757B-1D50-4589-8594-CF0FC0C311A9}" type="presParOf" srcId="{C9D29018-ABFD-4052-A1CC-3B5D698C5860}" destId="{E34698B8-74F7-45D5-8B9B-5B741E0197D7}" srcOrd="20" destOrd="0" presId="urn:microsoft.com/office/officeart/2005/8/layout/cycle8"/>
    <dgm:cxn modelId="{18C24B84-A359-4D3A-946B-3E3262479AB8}" type="presParOf" srcId="{C9D29018-ABFD-4052-A1CC-3B5D698C5860}" destId="{E205BC2F-3C26-41CE-8D03-239380B81F31}" srcOrd="21" destOrd="0" presId="urn:microsoft.com/office/officeart/2005/8/layout/cycle8"/>
    <dgm:cxn modelId="{EAC97295-715E-4A15-9CA5-CB750B4D0DB8}" type="presParOf" srcId="{C9D29018-ABFD-4052-A1CC-3B5D698C5860}" destId="{26FDD806-0BA9-4065-99DD-73D00FAE0EA3}" srcOrd="22" destOrd="0" presId="urn:microsoft.com/office/officeart/2005/8/layout/cycle8"/>
    <dgm:cxn modelId="{CA369F3D-BF5B-4FF3-8358-555DD2AA178E}" type="presParOf" srcId="{C9D29018-ABFD-4052-A1CC-3B5D698C5860}" destId="{F4805E3E-D823-428E-A2E8-E5BA45AFEDD1}" srcOrd="23" destOrd="0" presId="urn:microsoft.com/office/officeart/2005/8/layout/cycle8"/>
    <dgm:cxn modelId="{DB7689E5-93C5-4A8B-A2A7-B83C0278C31B}" type="presParOf" srcId="{C9D29018-ABFD-4052-A1CC-3B5D698C5860}" destId="{021986E2-4D01-4E97-BCD8-A7EB21190F1B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FFA27-FF42-4E79-8365-C7A5283036EC}">
      <dsp:nvSpPr>
        <dsp:cNvPr id="0" name=""/>
        <dsp:cNvSpPr/>
      </dsp:nvSpPr>
      <dsp:spPr>
        <a:xfrm>
          <a:off x="1544924" y="0"/>
          <a:ext cx="4818984" cy="4818984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24ACD-3DC2-4160-9990-9C5B17ECF752}">
      <dsp:nvSpPr>
        <dsp:cNvPr id="0" name=""/>
        <dsp:cNvSpPr/>
      </dsp:nvSpPr>
      <dsp:spPr>
        <a:xfrm>
          <a:off x="1931123" y="409653"/>
          <a:ext cx="1879403" cy="1879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Sumber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hukum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ajaran</a:t>
          </a:r>
          <a:r>
            <a:rPr lang="en-US" sz="1800" kern="1200" dirty="0" smtClean="0"/>
            <a:t> Islam ke-2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022868" y="501398"/>
        <a:ext cx="1695913" cy="1695913"/>
      </dsp:txXfrm>
    </dsp:sp>
    <dsp:sp modelId="{9F8B2D65-699F-4073-A7B7-055334B37EF5}">
      <dsp:nvSpPr>
        <dsp:cNvPr id="0" name=""/>
        <dsp:cNvSpPr/>
      </dsp:nvSpPr>
      <dsp:spPr>
        <a:xfrm>
          <a:off x="4026701" y="457803"/>
          <a:ext cx="1879403" cy="1879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Sumber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perundangan</a:t>
          </a:r>
          <a:r>
            <a:rPr lang="en-US" sz="1800" kern="1200" dirty="0" smtClean="0"/>
            <a:t> Islam </a:t>
          </a:r>
          <a:r>
            <a:rPr lang="en-US" sz="1800" kern="1200" dirty="0" err="1" smtClean="0"/>
            <a:t>selain</a:t>
          </a:r>
          <a:r>
            <a:rPr lang="en-US" sz="1800" kern="1200" dirty="0" smtClean="0"/>
            <a:t> al-Quran</a:t>
          </a:r>
          <a:endParaRPr lang="en-US" sz="1800" kern="1200" dirty="0"/>
        </a:p>
      </dsp:txBody>
      <dsp:txXfrm>
        <a:off x="4118446" y="549548"/>
        <a:ext cx="1695913" cy="1695913"/>
      </dsp:txXfrm>
    </dsp:sp>
    <dsp:sp modelId="{85DDE6BF-1965-426A-B764-5431B714269B}">
      <dsp:nvSpPr>
        <dsp:cNvPr id="0" name=""/>
        <dsp:cNvSpPr/>
      </dsp:nvSpPr>
      <dsp:spPr>
        <a:xfrm>
          <a:off x="2002728" y="2481776"/>
          <a:ext cx="1879403" cy="1879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Mengkhususkan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hukum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dalam</a:t>
          </a:r>
          <a:r>
            <a:rPr lang="en-US" sz="1800" kern="1200" dirty="0" smtClean="0"/>
            <a:t> al-Quran</a:t>
          </a:r>
          <a:endParaRPr lang="en-US" sz="1800" kern="1200" dirty="0"/>
        </a:p>
      </dsp:txBody>
      <dsp:txXfrm>
        <a:off x="2094473" y="2573521"/>
        <a:ext cx="1695913" cy="1695913"/>
      </dsp:txXfrm>
    </dsp:sp>
    <dsp:sp modelId="{7CA17ADA-E8C4-4642-938C-1D4567EF114E}">
      <dsp:nvSpPr>
        <dsp:cNvPr id="0" name=""/>
        <dsp:cNvSpPr/>
      </dsp:nvSpPr>
      <dsp:spPr>
        <a:xfrm>
          <a:off x="4026701" y="2481776"/>
          <a:ext cx="1879403" cy="1879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Menguatkan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hukum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dalam</a:t>
          </a:r>
          <a:r>
            <a:rPr lang="en-US" sz="1800" kern="1200" dirty="0" smtClean="0"/>
            <a:t> al-Quran</a:t>
          </a:r>
          <a:endParaRPr lang="en-US" sz="1800" kern="1200" dirty="0"/>
        </a:p>
      </dsp:txBody>
      <dsp:txXfrm>
        <a:off x="4118446" y="2573521"/>
        <a:ext cx="1695913" cy="16959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6A23A-04FF-4C86-BA84-D91048D81480}">
      <dsp:nvSpPr>
        <dsp:cNvPr id="0" name=""/>
        <dsp:cNvSpPr/>
      </dsp:nvSpPr>
      <dsp:spPr>
        <a:xfrm rot="16200000">
          <a:off x="1279922" y="-1279922"/>
          <a:ext cx="1825625" cy="43854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MEMBERI CONTOH YANG BAIK</a:t>
          </a:r>
          <a:endParaRPr lang="en-US" sz="2200" kern="1200" dirty="0"/>
        </a:p>
      </dsp:txBody>
      <dsp:txXfrm rot="5400000">
        <a:off x="0" y="0"/>
        <a:ext cx="4385469" cy="1369218"/>
      </dsp:txXfrm>
    </dsp:sp>
    <dsp:sp modelId="{C76547E9-82F2-48D9-99B9-7857E0A701C4}">
      <dsp:nvSpPr>
        <dsp:cNvPr id="0" name=""/>
        <dsp:cNvSpPr/>
      </dsp:nvSpPr>
      <dsp:spPr>
        <a:xfrm>
          <a:off x="4385469" y="0"/>
          <a:ext cx="4385469" cy="18256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TIDAK MENGHERDIK APABILA MEREKA MELAKUKAN KESILAPAN</a:t>
          </a:r>
          <a:endParaRPr lang="en-US" sz="2200" kern="1200" dirty="0"/>
        </a:p>
      </dsp:txBody>
      <dsp:txXfrm>
        <a:off x="4385469" y="0"/>
        <a:ext cx="4385469" cy="1369218"/>
      </dsp:txXfrm>
    </dsp:sp>
    <dsp:sp modelId="{AF67145A-544C-42DA-A508-CA202C0151D2}">
      <dsp:nvSpPr>
        <dsp:cNvPr id="0" name=""/>
        <dsp:cNvSpPr/>
      </dsp:nvSpPr>
      <dsp:spPr>
        <a:xfrm rot="10800000">
          <a:off x="0" y="1825625"/>
          <a:ext cx="4385469" cy="18256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MEMBIMBING DENGAN CARA YANG BAIK</a:t>
          </a:r>
          <a:endParaRPr lang="en-US" sz="2200" kern="1200" dirty="0"/>
        </a:p>
      </dsp:txBody>
      <dsp:txXfrm rot="10800000">
        <a:off x="0" y="2282031"/>
        <a:ext cx="4385469" cy="1369218"/>
      </dsp:txXfrm>
    </dsp:sp>
    <dsp:sp modelId="{54C318EB-A979-4F73-8FB9-46CE1DA65698}">
      <dsp:nvSpPr>
        <dsp:cNvPr id="0" name=""/>
        <dsp:cNvSpPr/>
      </dsp:nvSpPr>
      <dsp:spPr>
        <a:xfrm rot="5400000">
          <a:off x="5665390" y="545703"/>
          <a:ext cx="1825625" cy="43854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HARGAI MEREKA WALAUPUN PERKARA KECIL</a:t>
          </a:r>
          <a:endParaRPr lang="en-US" sz="2200" kern="1200" dirty="0"/>
        </a:p>
      </dsp:txBody>
      <dsp:txXfrm rot="-5400000">
        <a:off x="4385469" y="2282031"/>
        <a:ext cx="4385469" cy="1369218"/>
      </dsp:txXfrm>
    </dsp:sp>
    <dsp:sp modelId="{B74945CA-97AB-4A46-963D-15C6200429CF}">
      <dsp:nvSpPr>
        <dsp:cNvPr id="0" name=""/>
        <dsp:cNvSpPr/>
      </dsp:nvSpPr>
      <dsp:spPr>
        <a:xfrm>
          <a:off x="3069828" y="1369218"/>
          <a:ext cx="2631281" cy="912812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BERBICARA DENGAN NADA YANG MESRA</a:t>
          </a:r>
          <a:endParaRPr lang="en-US" sz="2200" kern="1200" dirty="0"/>
        </a:p>
      </dsp:txBody>
      <dsp:txXfrm>
        <a:off x="3114388" y="1413778"/>
        <a:ext cx="2542161" cy="823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A9FA9-0FD8-494E-A2F5-4753F1F3F0C8}">
      <dsp:nvSpPr>
        <dsp:cNvPr id="0" name=""/>
        <dsp:cNvSpPr/>
      </dsp:nvSpPr>
      <dsp:spPr>
        <a:xfrm>
          <a:off x="3626363" y="2075"/>
          <a:ext cx="1518211" cy="98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Memanggil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dengan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panggilan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hormat</a:t>
          </a:r>
          <a:endParaRPr lang="en-US" sz="1100" kern="1200" dirty="0"/>
        </a:p>
      </dsp:txBody>
      <dsp:txXfrm>
        <a:off x="3674536" y="50248"/>
        <a:ext cx="1421865" cy="890491"/>
      </dsp:txXfrm>
    </dsp:sp>
    <dsp:sp modelId="{FC6E2EEB-92A9-49C5-8000-A40C3638179F}">
      <dsp:nvSpPr>
        <dsp:cNvPr id="0" name=""/>
        <dsp:cNvSpPr/>
      </dsp:nvSpPr>
      <dsp:spPr>
        <a:xfrm>
          <a:off x="2413220" y="495494"/>
          <a:ext cx="3944496" cy="3944496"/>
        </a:xfrm>
        <a:custGeom>
          <a:avLst/>
          <a:gdLst/>
          <a:ahLst/>
          <a:cxnLst/>
          <a:rect l="0" t="0" r="0" b="0"/>
          <a:pathLst>
            <a:path>
              <a:moveTo>
                <a:pt x="2934902" y="250894"/>
              </a:moveTo>
              <a:arcTo wR="1972248" hR="1972248" stAng="17952947" swAng="12123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947E5-600D-407E-8BEB-CBD0777CDC65}">
      <dsp:nvSpPr>
        <dsp:cNvPr id="0" name=""/>
        <dsp:cNvSpPr/>
      </dsp:nvSpPr>
      <dsp:spPr>
        <a:xfrm>
          <a:off x="5502082" y="1364865"/>
          <a:ext cx="1518211" cy="98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Taat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kepada</a:t>
          </a:r>
          <a:r>
            <a:rPr lang="en-US" sz="1100" kern="1200" dirty="0" smtClean="0"/>
            <a:t> orang </a:t>
          </a:r>
          <a:r>
            <a:rPr lang="en-US" sz="1100" kern="1200" dirty="0" err="1" smtClean="0"/>
            <a:t>tua</a:t>
          </a:r>
          <a:endParaRPr lang="en-US" sz="1100" kern="1200" dirty="0"/>
        </a:p>
      </dsp:txBody>
      <dsp:txXfrm>
        <a:off x="5550255" y="1413038"/>
        <a:ext cx="1421865" cy="890491"/>
      </dsp:txXfrm>
    </dsp:sp>
    <dsp:sp modelId="{E5ED0ABF-06A3-4B25-840C-5C406DD240EF}">
      <dsp:nvSpPr>
        <dsp:cNvPr id="0" name=""/>
        <dsp:cNvSpPr/>
      </dsp:nvSpPr>
      <dsp:spPr>
        <a:xfrm>
          <a:off x="2413220" y="495494"/>
          <a:ext cx="3944496" cy="3944496"/>
        </a:xfrm>
        <a:custGeom>
          <a:avLst/>
          <a:gdLst/>
          <a:ahLst/>
          <a:cxnLst/>
          <a:rect l="0" t="0" r="0" b="0"/>
          <a:pathLst>
            <a:path>
              <a:moveTo>
                <a:pt x="3939775" y="2108627"/>
              </a:moveTo>
              <a:arcTo wR="1972248" hR="1972248" stAng="21837907" swAng="13603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29E87-5C67-4749-890C-7726DA1CDF9D}">
      <dsp:nvSpPr>
        <dsp:cNvPr id="0" name=""/>
        <dsp:cNvSpPr/>
      </dsp:nvSpPr>
      <dsp:spPr>
        <a:xfrm>
          <a:off x="4785621" y="3569905"/>
          <a:ext cx="1518211" cy="98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Elakkan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mencelah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percakapan</a:t>
          </a:r>
          <a:endParaRPr lang="en-US" sz="1100" kern="1200" dirty="0"/>
        </a:p>
      </dsp:txBody>
      <dsp:txXfrm>
        <a:off x="4833794" y="3618078"/>
        <a:ext cx="1421865" cy="890491"/>
      </dsp:txXfrm>
    </dsp:sp>
    <dsp:sp modelId="{1B415534-69CB-40AF-A73E-934056C89AE5}">
      <dsp:nvSpPr>
        <dsp:cNvPr id="0" name=""/>
        <dsp:cNvSpPr/>
      </dsp:nvSpPr>
      <dsp:spPr>
        <a:xfrm>
          <a:off x="2413220" y="495494"/>
          <a:ext cx="3944496" cy="3944496"/>
        </a:xfrm>
        <a:custGeom>
          <a:avLst/>
          <a:gdLst/>
          <a:ahLst/>
          <a:cxnLst/>
          <a:rect l="0" t="0" r="0" b="0"/>
          <a:pathLst>
            <a:path>
              <a:moveTo>
                <a:pt x="2214523" y="3929558"/>
              </a:moveTo>
              <a:arcTo wR="1972248" hR="1972248" stAng="4976630" swAng="84674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8F1333-8031-4EF1-BD42-3E92CADB3984}">
      <dsp:nvSpPr>
        <dsp:cNvPr id="0" name=""/>
        <dsp:cNvSpPr/>
      </dsp:nvSpPr>
      <dsp:spPr>
        <a:xfrm>
          <a:off x="2467104" y="3569905"/>
          <a:ext cx="1518211" cy="98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Berbakti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kepada</a:t>
          </a:r>
          <a:r>
            <a:rPr lang="en-US" sz="1100" kern="1200" dirty="0" smtClean="0"/>
            <a:t> orang </a:t>
          </a:r>
          <a:r>
            <a:rPr lang="en-US" sz="1100" kern="1200" dirty="0" err="1" smtClean="0"/>
            <a:t>tua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ketika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mereka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hidup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dan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setelah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mereka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meninggal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dunia</a:t>
          </a:r>
          <a:endParaRPr lang="en-US" sz="1100" kern="1200" dirty="0"/>
        </a:p>
      </dsp:txBody>
      <dsp:txXfrm>
        <a:off x="2515277" y="3618078"/>
        <a:ext cx="1421865" cy="890491"/>
      </dsp:txXfrm>
    </dsp:sp>
    <dsp:sp modelId="{113426B1-CD75-439E-ABB5-3DB9BD408669}">
      <dsp:nvSpPr>
        <dsp:cNvPr id="0" name=""/>
        <dsp:cNvSpPr/>
      </dsp:nvSpPr>
      <dsp:spPr>
        <a:xfrm>
          <a:off x="2413220" y="495494"/>
          <a:ext cx="3944496" cy="3944496"/>
        </a:xfrm>
        <a:custGeom>
          <a:avLst/>
          <a:gdLst/>
          <a:ahLst/>
          <a:cxnLst/>
          <a:rect l="0" t="0" r="0" b="0"/>
          <a:pathLst>
            <a:path>
              <a:moveTo>
                <a:pt x="209328" y="2856485"/>
              </a:moveTo>
              <a:arcTo wR="1972248" hR="1972248" stAng="9201767" swAng="13603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24FD3F-3D75-44AA-BB00-357101FD81EC}">
      <dsp:nvSpPr>
        <dsp:cNvPr id="0" name=""/>
        <dsp:cNvSpPr/>
      </dsp:nvSpPr>
      <dsp:spPr>
        <a:xfrm>
          <a:off x="1750643" y="1364865"/>
          <a:ext cx="1518211" cy="98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Tidak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berpaling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muka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ketika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berbicara</a:t>
          </a:r>
          <a:endParaRPr lang="en-US" sz="1100" kern="1200" dirty="0"/>
        </a:p>
      </dsp:txBody>
      <dsp:txXfrm>
        <a:off x="1798816" y="1413038"/>
        <a:ext cx="1421865" cy="890491"/>
      </dsp:txXfrm>
    </dsp:sp>
    <dsp:sp modelId="{D668167B-355B-4530-B388-5B4D96723DAB}">
      <dsp:nvSpPr>
        <dsp:cNvPr id="0" name=""/>
        <dsp:cNvSpPr/>
      </dsp:nvSpPr>
      <dsp:spPr>
        <a:xfrm>
          <a:off x="2413220" y="495494"/>
          <a:ext cx="3944496" cy="3944496"/>
        </a:xfrm>
        <a:custGeom>
          <a:avLst/>
          <a:gdLst/>
          <a:ahLst/>
          <a:cxnLst/>
          <a:rect l="0" t="0" r="0" b="0"/>
          <a:pathLst>
            <a:path>
              <a:moveTo>
                <a:pt x="474305" y="689309"/>
              </a:moveTo>
              <a:arcTo wR="1972248" hR="1972248" stAng="13234739" swAng="12123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3D0C4-C45D-4BE6-A9AF-722816ACA9E7}">
      <dsp:nvSpPr>
        <dsp:cNvPr id="0" name=""/>
        <dsp:cNvSpPr/>
      </dsp:nvSpPr>
      <dsp:spPr>
        <a:xfrm>
          <a:off x="2674150" y="275963"/>
          <a:ext cx="3873553" cy="3873553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Wujud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kasih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sayang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antara</a:t>
          </a:r>
          <a:r>
            <a:rPr lang="en-US" sz="1300" kern="1200" dirty="0" smtClean="0"/>
            <a:t> orang </a:t>
          </a:r>
          <a:r>
            <a:rPr lang="en-US" sz="1300" kern="1200" dirty="0" err="1" smtClean="0"/>
            <a:t>tua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dengan</a:t>
          </a:r>
          <a:r>
            <a:rPr lang="en-US" sz="1300" kern="1200" dirty="0" smtClean="0"/>
            <a:t> orang </a:t>
          </a:r>
          <a:r>
            <a:rPr lang="en-US" sz="1300" kern="1200" dirty="0" err="1" smtClean="0"/>
            <a:t>muda</a:t>
          </a:r>
          <a:endParaRPr lang="en-US" sz="1300" kern="1200" dirty="0"/>
        </a:p>
      </dsp:txBody>
      <dsp:txXfrm>
        <a:off x="4694853" y="927089"/>
        <a:ext cx="1245070" cy="830047"/>
      </dsp:txXfrm>
    </dsp:sp>
    <dsp:sp modelId="{6EF473D7-213C-4360-85EC-07493034A439}">
      <dsp:nvSpPr>
        <dsp:cNvPr id="0" name=""/>
        <dsp:cNvSpPr/>
      </dsp:nvSpPr>
      <dsp:spPr>
        <a:xfrm>
          <a:off x="2741323" y="413229"/>
          <a:ext cx="3873553" cy="3873553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Wujud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kerjasama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dalam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semua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urusan</a:t>
          </a:r>
          <a:endParaRPr lang="en-US" sz="1300" kern="1200" dirty="0"/>
        </a:p>
      </dsp:txBody>
      <dsp:txXfrm>
        <a:off x="5236076" y="2183074"/>
        <a:ext cx="1152843" cy="922274"/>
      </dsp:txXfrm>
    </dsp:sp>
    <dsp:sp modelId="{68794AF7-AE54-4B99-B0F4-00BC52DCE15B}">
      <dsp:nvSpPr>
        <dsp:cNvPr id="0" name=""/>
        <dsp:cNvSpPr/>
      </dsp:nvSpPr>
      <dsp:spPr>
        <a:xfrm>
          <a:off x="2653707" y="476866"/>
          <a:ext cx="3873553" cy="3873553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Masyarakat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hidup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lebih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aman</a:t>
          </a:r>
          <a:r>
            <a:rPr lang="en-US" sz="1300" kern="1200" dirty="0" smtClean="0"/>
            <a:t>.</a:t>
          </a:r>
          <a:endParaRPr lang="en-US" sz="1300" kern="1200" dirty="0"/>
        </a:p>
      </dsp:txBody>
      <dsp:txXfrm>
        <a:off x="4037119" y="3197576"/>
        <a:ext cx="1106729" cy="1014502"/>
      </dsp:txXfrm>
    </dsp:sp>
    <dsp:sp modelId="{81309BDA-B692-4084-89B8-433EDECE03D7}">
      <dsp:nvSpPr>
        <dsp:cNvPr id="0" name=""/>
        <dsp:cNvSpPr/>
      </dsp:nvSpPr>
      <dsp:spPr>
        <a:xfrm>
          <a:off x="2566091" y="413229"/>
          <a:ext cx="3873553" cy="3873553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Tiada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permusuhan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dalam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kalangan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masyarakat</a:t>
          </a:r>
          <a:endParaRPr lang="en-US" sz="1300" kern="1200" dirty="0"/>
        </a:p>
      </dsp:txBody>
      <dsp:txXfrm>
        <a:off x="2792048" y="2183074"/>
        <a:ext cx="1152843" cy="922274"/>
      </dsp:txXfrm>
    </dsp:sp>
    <dsp:sp modelId="{513DB6CE-ECB5-4B3E-9C51-0BB00AB0DC70}">
      <dsp:nvSpPr>
        <dsp:cNvPr id="0" name=""/>
        <dsp:cNvSpPr/>
      </dsp:nvSpPr>
      <dsp:spPr>
        <a:xfrm>
          <a:off x="2490252" y="260953"/>
          <a:ext cx="4091634" cy="3971515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Hidup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dalam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keredaan</a:t>
          </a:r>
          <a:r>
            <a:rPr lang="en-US" sz="1300" kern="1200" dirty="0" smtClean="0"/>
            <a:t> Allah</a:t>
          </a:r>
          <a:endParaRPr lang="en-US" sz="1300" kern="1200" dirty="0"/>
        </a:p>
      </dsp:txBody>
      <dsp:txXfrm>
        <a:off x="3132249" y="928546"/>
        <a:ext cx="1315168" cy="851039"/>
      </dsp:txXfrm>
    </dsp:sp>
    <dsp:sp modelId="{E34698B8-74F7-45D5-8B9B-5B741E0197D7}">
      <dsp:nvSpPr>
        <dsp:cNvPr id="0" name=""/>
        <dsp:cNvSpPr/>
      </dsp:nvSpPr>
      <dsp:spPr>
        <a:xfrm>
          <a:off x="2434176" y="36172"/>
          <a:ext cx="4353136" cy="4353136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5BC2F-3C26-41CE-8D03-239380B81F31}">
      <dsp:nvSpPr>
        <dsp:cNvPr id="0" name=""/>
        <dsp:cNvSpPr/>
      </dsp:nvSpPr>
      <dsp:spPr>
        <a:xfrm>
          <a:off x="2501799" y="173403"/>
          <a:ext cx="4353136" cy="4353136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DD806-0BA9-4065-99DD-73D00FAE0EA3}">
      <dsp:nvSpPr>
        <dsp:cNvPr id="0" name=""/>
        <dsp:cNvSpPr/>
      </dsp:nvSpPr>
      <dsp:spPr>
        <a:xfrm>
          <a:off x="2413915" y="237235"/>
          <a:ext cx="4353136" cy="4353136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05E3E-D823-428E-A2E8-E5BA45AFEDD1}">
      <dsp:nvSpPr>
        <dsp:cNvPr id="0" name=""/>
        <dsp:cNvSpPr/>
      </dsp:nvSpPr>
      <dsp:spPr>
        <a:xfrm>
          <a:off x="2326032" y="173403"/>
          <a:ext cx="4353136" cy="4353136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1986E2-4D01-4E97-BCD8-A7EB21190F1B}">
      <dsp:nvSpPr>
        <dsp:cNvPr id="0" name=""/>
        <dsp:cNvSpPr/>
      </dsp:nvSpPr>
      <dsp:spPr>
        <a:xfrm>
          <a:off x="2358670" y="69687"/>
          <a:ext cx="4353136" cy="4353136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148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765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18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84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6216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135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4873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52575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7272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81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27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18AFDB7-9FB5-4DEC-B2AC-7B4C410A19C0}" type="datetimeFigureOut">
              <a:rPr lang="en-MY" smtClean="0"/>
              <a:t>29/8/2019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5E16C11-CEBC-4596-8831-00EF518A08CD}" type="slidenum">
              <a:rPr lang="en-MY" smtClean="0"/>
              <a:t>‹#›</a:t>
            </a:fld>
            <a:endParaRPr lang="en-MY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52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tusan.com.my/mega/agama/kepentingan-takhrij-hadis-1.26254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MY" dirty="0" smtClean="0"/>
              <a:t>HADIS:</a:t>
            </a:r>
            <a:br>
              <a:rPr lang="en-MY" dirty="0" smtClean="0"/>
            </a:br>
            <a:r>
              <a:rPr lang="en-MY" dirty="0" smtClean="0"/>
              <a:t/>
            </a:r>
            <a:br>
              <a:rPr lang="en-MY" dirty="0" smtClean="0"/>
            </a:br>
            <a:r>
              <a:rPr lang="en-MY" sz="2700" dirty="0" smtClean="0">
                <a:latin typeface="AR CHRISTY" panose="02000000000000000000" pitchFamily="2" charset="0"/>
              </a:rPr>
              <a:t>MENGHORMATI ORANG TUA, MENYAYANGI ORANG MUDA</a:t>
            </a:r>
            <a:endParaRPr lang="en-MY" sz="2700" dirty="0">
              <a:latin typeface="AR CHRISTY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965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MAKSUD HADIS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 err="1" smtClean="0">
                <a:latin typeface="AR CENA" panose="02000000000000000000" pitchFamily="2" charset="0"/>
              </a:rPr>
              <a:t>Semua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perkara</a:t>
            </a:r>
            <a:r>
              <a:rPr lang="en-MY" dirty="0" smtClean="0">
                <a:latin typeface="AR CENA" panose="02000000000000000000" pitchFamily="2" charset="0"/>
              </a:rPr>
              <a:t> yang </a:t>
            </a:r>
            <a:r>
              <a:rPr lang="en-MY" dirty="0" err="1" smtClean="0">
                <a:latin typeface="AR CENA" panose="02000000000000000000" pitchFamily="2" charset="0"/>
              </a:rPr>
              <a:t>disandarkan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kepada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Nabi</a:t>
            </a:r>
            <a:r>
              <a:rPr lang="en-MY" dirty="0" smtClean="0">
                <a:latin typeface="AR CENA" panose="02000000000000000000" pitchFamily="2" charset="0"/>
              </a:rPr>
              <a:t> Muhammad SAW </a:t>
            </a:r>
            <a:r>
              <a:rPr lang="en-MY" dirty="0" err="1" smtClean="0">
                <a:latin typeface="AR CENA" panose="02000000000000000000" pitchFamily="2" charset="0"/>
              </a:rPr>
              <a:t>dari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segi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solidFill>
                  <a:srgbClr val="FF0000"/>
                </a:solidFill>
                <a:latin typeface="AR CENA" panose="02000000000000000000" pitchFamily="2" charset="0"/>
              </a:rPr>
              <a:t>perkataan</a:t>
            </a:r>
            <a:r>
              <a:rPr lang="en-MY" dirty="0" smtClean="0">
                <a:latin typeface="AR CENA" panose="02000000000000000000" pitchFamily="2" charset="0"/>
              </a:rPr>
              <a:t>, </a:t>
            </a:r>
            <a:r>
              <a:rPr lang="en-MY" dirty="0" err="1" smtClean="0">
                <a:solidFill>
                  <a:srgbClr val="0070C0"/>
                </a:solidFill>
                <a:latin typeface="AR CENA" panose="02000000000000000000" pitchFamily="2" charset="0"/>
              </a:rPr>
              <a:t>perbuatan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dan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solidFill>
                  <a:srgbClr val="00B050"/>
                </a:solidFill>
                <a:latin typeface="AR CENA" panose="02000000000000000000" pitchFamily="2" charset="0"/>
              </a:rPr>
              <a:t>sifat</a:t>
            </a:r>
            <a:r>
              <a:rPr lang="en-MY" dirty="0" smtClean="0">
                <a:latin typeface="AR CENA" panose="02000000000000000000" pitchFamily="2" charset="0"/>
              </a:rPr>
              <a:t> </a:t>
            </a:r>
            <a:r>
              <a:rPr lang="en-MY" dirty="0" err="1" smtClean="0">
                <a:latin typeface="AR CENA" panose="02000000000000000000" pitchFamily="2" charset="0"/>
              </a:rPr>
              <a:t>baginda</a:t>
            </a:r>
            <a:endParaRPr lang="en-MY" dirty="0" smtClean="0">
              <a:latin typeface="AR CENA" panose="02000000000000000000" pitchFamily="2" charset="0"/>
            </a:endParaRPr>
          </a:p>
          <a:p>
            <a:pPr marL="0" indent="0">
              <a:buNone/>
            </a:pPr>
            <a:endParaRPr lang="en-MY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94025"/>
            <a:ext cx="8770571" cy="1560716"/>
          </a:xfrm>
        </p:spPr>
        <p:txBody>
          <a:bodyPr/>
          <a:lstStyle/>
          <a:p>
            <a:r>
              <a:rPr lang="en-MY" dirty="0" smtClean="0"/>
              <a:t>KEPENTINGAN HADIS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64468988"/>
              </p:ext>
            </p:extLst>
          </p:nvPr>
        </p:nvGraphicFramePr>
        <p:xfrm>
          <a:off x="2032000" y="1270920"/>
          <a:ext cx="7908834" cy="48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3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ORANG TUA DIHORMATI, ORANG MUDA DISAYANGI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ar-EG" sz="3200" dirty="0">
                <a:solidFill>
                  <a:schemeClr val="tx1"/>
                </a:solidFill>
              </a:rPr>
              <a:t>عَنْ ابْنِ عَبَّاسٍ قَالَ قَالَ رَسُولُ اللَّهِ صَلَّى اللَّهُ عَلَيْهِ وَسَلَّمَ</a:t>
            </a:r>
            <a:r>
              <a:rPr lang="en-GB" sz="3200" dirty="0">
                <a:solidFill>
                  <a:schemeClr val="tx1"/>
                </a:solidFill>
              </a:rPr>
              <a:t>  </a:t>
            </a:r>
          </a:p>
          <a:p>
            <a:pPr marL="0" indent="0" algn="r">
              <a:buNone/>
            </a:pPr>
            <a:r>
              <a:rPr lang="ar-EG" sz="3200" dirty="0">
                <a:solidFill>
                  <a:schemeClr val="tx1"/>
                </a:solidFill>
              </a:rPr>
              <a:t> لَيْسَ مِنَّا مَنْ لَمْ يَرْحَمْ صَغِيرَنَا وَيُوَقِّرْ كَبِيرَنَا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Consolas" panose="020B0609020204030204" pitchFamily="49" charset="0"/>
              </a:rPr>
              <a:t>(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Riwayat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Abu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Daud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At-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Tarmizi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)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Maksudnya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:     </a:t>
            </a:r>
          </a:p>
          <a:p>
            <a:pPr marL="0" indent="0">
              <a:buNone/>
            </a:pP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Daripada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Ibnu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Abbas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berkata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: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Rasulullah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SAW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bersabda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: “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Bukan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daripada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golongan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kami orang yang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tidak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mengasihi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orang yang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lebih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muda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dan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tidak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memuliakan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orang yang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lebih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Colonna MT" panose="04020805060202030203" pitchFamily="82" charset="0"/>
              </a:rPr>
              <a:t>tua</a:t>
            </a:r>
            <a:r>
              <a:rPr lang="en-GB" dirty="0">
                <a:solidFill>
                  <a:schemeClr val="tx1"/>
                </a:solidFill>
                <a:latin typeface="Colonna MT" panose="04020805060202030203" pitchFamily="82" charset="0"/>
              </a:rPr>
              <a:t>”</a:t>
            </a:r>
            <a:endParaRPr lang="en-MY" dirty="0">
              <a:solidFill>
                <a:schemeClr val="tx1"/>
              </a:solidFill>
              <a:latin typeface="Colonna MT" panose="04020805060202030203" pitchFamily="82" charset="0"/>
            </a:endParaRPr>
          </a:p>
          <a:p>
            <a:endParaRPr lang="en-MY" dirty="0">
              <a:solidFill>
                <a:schemeClr val="tx1"/>
              </a:solidFill>
              <a:latin typeface="Colonna MT" panose="040208050602020302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ADAB MENGASIHI ORANG MUDA</a:t>
            </a:r>
            <a:endParaRPr lang="en-MY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680350"/>
              </p:ext>
            </p:extLst>
          </p:nvPr>
        </p:nvGraphicFramePr>
        <p:xfrm>
          <a:off x="2933700" y="2438400"/>
          <a:ext cx="8770938" cy="365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20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ADAB MENHORMATI ORANG TUA</a:t>
            </a:r>
            <a:endParaRPr lang="en-MY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674550"/>
              </p:ext>
            </p:extLst>
          </p:nvPr>
        </p:nvGraphicFramePr>
        <p:xfrm>
          <a:off x="2933700" y="2233749"/>
          <a:ext cx="8770938" cy="4624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32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3600" dirty="0" smtClean="0"/>
              <a:t>KESAN MENGHORMATI ORANG TUA, MENYAYANGI ORANG MUDA</a:t>
            </a:r>
            <a:endParaRPr lang="en-MY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14178"/>
              </p:ext>
            </p:extLst>
          </p:nvPr>
        </p:nvGraphicFramePr>
        <p:xfrm>
          <a:off x="2599509" y="2129061"/>
          <a:ext cx="9105129" cy="4611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51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RUJUKAN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MY" dirty="0" err="1" smtClean="0"/>
              <a:t>Khairuddin</a:t>
            </a:r>
            <a:r>
              <a:rPr lang="en-MY" dirty="0" smtClean="0"/>
              <a:t> Mohammad. (2018). </a:t>
            </a:r>
            <a:r>
              <a:rPr lang="en-MY" i="1" dirty="0" err="1" smtClean="0"/>
              <a:t>Kesantunan</a:t>
            </a:r>
            <a:r>
              <a:rPr lang="en-MY" i="1" dirty="0" smtClean="0"/>
              <a:t> </a:t>
            </a:r>
            <a:r>
              <a:rPr lang="en-MY" i="1" dirty="0" err="1" smtClean="0"/>
              <a:t>masyarakat</a:t>
            </a:r>
            <a:r>
              <a:rPr lang="en-MY" i="1" dirty="0" smtClean="0"/>
              <a:t> Malaysia</a:t>
            </a:r>
            <a:r>
              <a:rPr lang="en-MY" dirty="0" smtClean="0"/>
              <a:t>. Selangor. Oxford </a:t>
            </a:r>
            <a:r>
              <a:rPr lang="en-MY" dirty="0" err="1" smtClean="0"/>
              <a:t>Fajar</a:t>
            </a:r>
            <a:r>
              <a:rPr lang="en-MY" dirty="0" smtClean="0"/>
              <a:t> </a:t>
            </a:r>
            <a:r>
              <a:rPr lang="en-MY" dirty="0" err="1" smtClean="0"/>
              <a:t>Sdn</a:t>
            </a:r>
            <a:r>
              <a:rPr lang="en-MY" dirty="0" smtClean="0"/>
              <a:t>. Bhd. </a:t>
            </a:r>
          </a:p>
          <a:p>
            <a:r>
              <a:rPr lang="en-MY" dirty="0" smtClean="0"/>
              <a:t>Muhammad </a:t>
            </a:r>
            <a:r>
              <a:rPr lang="en-MY" dirty="0"/>
              <a:t>Nasir bin Arshad, Muhammad </a:t>
            </a:r>
            <a:r>
              <a:rPr lang="en-MY" dirty="0" err="1"/>
              <a:t>Taufiq</a:t>
            </a:r>
            <a:r>
              <a:rPr lang="en-MY" dirty="0"/>
              <a:t> bin </a:t>
            </a:r>
            <a:r>
              <a:rPr lang="en-MY" dirty="0" err="1"/>
              <a:t>Khasim</a:t>
            </a:r>
            <a:r>
              <a:rPr lang="en-MY" dirty="0"/>
              <a:t>, Nor </a:t>
            </a:r>
            <a:r>
              <a:rPr lang="en-MY" dirty="0" err="1"/>
              <a:t>Suhanna</a:t>
            </a:r>
            <a:r>
              <a:rPr lang="en-MY" dirty="0"/>
              <a:t> </a:t>
            </a:r>
            <a:r>
              <a:rPr lang="en-MY" dirty="0" err="1"/>
              <a:t>Binti</a:t>
            </a:r>
            <a:r>
              <a:rPr lang="en-MY" dirty="0"/>
              <a:t> Abdullah.  (2018). </a:t>
            </a:r>
            <a:r>
              <a:rPr lang="en-MY" i="1" dirty="0" err="1"/>
              <a:t>Buku</a:t>
            </a:r>
            <a:r>
              <a:rPr lang="en-MY" i="1" dirty="0"/>
              <a:t> </a:t>
            </a:r>
            <a:r>
              <a:rPr lang="en-MY" i="1" dirty="0" err="1"/>
              <a:t>Teks</a:t>
            </a:r>
            <a:r>
              <a:rPr lang="en-MY" i="1" dirty="0"/>
              <a:t> </a:t>
            </a:r>
            <a:r>
              <a:rPr lang="en-MY" i="1" dirty="0" err="1"/>
              <a:t>Pendidikan</a:t>
            </a:r>
            <a:r>
              <a:rPr lang="en-MY" i="1" dirty="0"/>
              <a:t> Islam </a:t>
            </a:r>
            <a:r>
              <a:rPr lang="en-MY" i="1" dirty="0" err="1"/>
              <a:t>Tahun</a:t>
            </a:r>
            <a:r>
              <a:rPr lang="en-MY" i="1" dirty="0"/>
              <a:t> 3, KSSR. </a:t>
            </a:r>
            <a:r>
              <a:rPr lang="en-MY" dirty="0" smtClean="0"/>
              <a:t>(</a:t>
            </a:r>
            <a:r>
              <a:rPr lang="en-MY" dirty="0" err="1" smtClean="0"/>
              <a:t>Semakan</a:t>
            </a:r>
            <a:r>
              <a:rPr lang="en-MY" dirty="0" smtClean="0"/>
              <a:t> 2017). Kuala Lumpur. </a:t>
            </a:r>
            <a:r>
              <a:rPr lang="en-MY" dirty="0" err="1" smtClean="0"/>
              <a:t>Dewan</a:t>
            </a:r>
            <a:r>
              <a:rPr lang="en-MY" dirty="0" smtClean="0"/>
              <a:t> Bahasa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Pustaka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Noredah</a:t>
            </a:r>
            <a:r>
              <a:rPr lang="en-MY" dirty="0" smtClean="0"/>
              <a:t> </a:t>
            </a:r>
            <a:r>
              <a:rPr lang="en-MY" dirty="0" err="1" smtClean="0"/>
              <a:t>binti</a:t>
            </a:r>
            <a:r>
              <a:rPr lang="en-MY" dirty="0" smtClean="0"/>
              <a:t> Ibrahim. (2018). </a:t>
            </a:r>
            <a:r>
              <a:rPr lang="en-MY" i="1" dirty="0" smtClean="0"/>
              <a:t>Nota </a:t>
            </a:r>
            <a:r>
              <a:rPr lang="en-MY" i="1" dirty="0" err="1" smtClean="0"/>
              <a:t>ulangkaji</a:t>
            </a:r>
            <a:r>
              <a:rPr lang="en-MY" i="1" dirty="0" smtClean="0"/>
              <a:t> SPM </a:t>
            </a:r>
            <a:r>
              <a:rPr lang="en-MY" i="1" dirty="0" err="1" smtClean="0"/>
              <a:t>pendidikan</a:t>
            </a:r>
            <a:r>
              <a:rPr lang="en-MY" i="1" dirty="0" smtClean="0"/>
              <a:t> </a:t>
            </a:r>
            <a:r>
              <a:rPr lang="en-MY" i="1" dirty="0" err="1" smtClean="0"/>
              <a:t>syariah</a:t>
            </a:r>
            <a:r>
              <a:rPr lang="en-MY" i="1" dirty="0" smtClean="0"/>
              <a:t> </a:t>
            </a:r>
            <a:r>
              <a:rPr lang="en-MY" i="1" dirty="0" err="1" smtClean="0"/>
              <a:t>islamiah</a:t>
            </a:r>
            <a:r>
              <a:rPr lang="en-MY" i="1" dirty="0" smtClean="0"/>
              <a:t> </a:t>
            </a:r>
            <a:r>
              <a:rPr lang="en-MY" i="1" dirty="0" err="1" smtClean="0"/>
              <a:t>tingkatan</a:t>
            </a:r>
            <a:r>
              <a:rPr lang="en-MY" i="1" dirty="0" smtClean="0"/>
              <a:t> 4 </a:t>
            </a:r>
            <a:r>
              <a:rPr lang="en-MY" i="1" dirty="0" err="1" smtClean="0"/>
              <a:t>dan</a:t>
            </a:r>
            <a:r>
              <a:rPr lang="en-MY" i="1" dirty="0" smtClean="0"/>
              <a:t> 5. </a:t>
            </a:r>
            <a:r>
              <a:rPr lang="en-MY" dirty="0" smtClean="0"/>
              <a:t>Melaka. </a:t>
            </a:r>
            <a:r>
              <a:rPr lang="en-MY" dirty="0" err="1" smtClean="0"/>
              <a:t>Imtiyaz</a:t>
            </a:r>
            <a:r>
              <a:rPr lang="en-MY" dirty="0" smtClean="0"/>
              <a:t> </a:t>
            </a:r>
            <a:r>
              <a:rPr lang="en-MY" dirty="0" err="1" smtClean="0"/>
              <a:t>Ilmi</a:t>
            </a:r>
            <a:r>
              <a:rPr lang="en-MY" dirty="0" smtClean="0"/>
              <a:t> Enterprise.</a:t>
            </a:r>
            <a:endParaRPr lang="en-MY" dirty="0" smtClean="0"/>
          </a:p>
          <a:p>
            <a:r>
              <a:rPr lang="en-MY" dirty="0" err="1" smtClean="0"/>
              <a:t>Suryadi</a:t>
            </a:r>
            <a:r>
              <a:rPr lang="en-MY" dirty="0" smtClean="0"/>
              <a:t>. </a:t>
            </a:r>
            <a:r>
              <a:rPr lang="en-MY" dirty="0"/>
              <a:t>(2016</a:t>
            </a:r>
            <a:r>
              <a:rPr lang="en-MY" dirty="0" smtClean="0"/>
              <a:t>). </a:t>
            </a:r>
            <a:r>
              <a:rPr lang="en-MY" i="1" dirty="0" err="1" smtClean="0"/>
              <a:t>Pentingnya</a:t>
            </a:r>
            <a:r>
              <a:rPr lang="en-MY" i="1" dirty="0" smtClean="0"/>
              <a:t> </a:t>
            </a:r>
            <a:r>
              <a:rPr lang="en-MY" i="1" dirty="0" err="1" smtClean="0"/>
              <a:t>memahami</a:t>
            </a:r>
            <a:r>
              <a:rPr lang="en-MY" i="1" dirty="0" smtClean="0"/>
              <a:t> </a:t>
            </a:r>
            <a:r>
              <a:rPr lang="en-MY" i="1" dirty="0" err="1" smtClean="0"/>
              <a:t>hadis</a:t>
            </a:r>
            <a:r>
              <a:rPr lang="en-MY" i="1" dirty="0" smtClean="0"/>
              <a:t> </a:t>
            </a:r>
            <a:r>
              <a:rPr lang="en-MY" i="1" dirty="0" err="1" smtClean="0"/>
              <a:t>dengan</a:t>
            </a:r>
            <a:r>
              <a:rPr lang="en-MY" i="1" dirty="0" smtClean="0"/>
              <a:t> </a:t>
            </a:r>
            <a:r>
              <a:rPr lang="en-MY" i="1" dirty="0" err="1" smtClean="0"/>
              <a:t>mempertimbangkan</a:t>
            </a:r>
            <a:r>
              <a:rPr lang="en-MY" i="1" dirty="0" smtClean="0"/>
              <a:t> setting </a:t>
            </a:r>
            <a:r>
              <a:rPr lang="en-MY" i="1" dirty="0" err="1" smtClean="0"/>
              <a:t>historis</a:t>
            </a:r>
            <a:r>
              <a:rPr lang="en-MY" i="1" dirty="0" smtClean="0"/>
              <a:t> </a:t>
            </a:r>
            <a:r>
              <a:rPr lang="en-MY" i="1" dirty="0" err="1" smtClean="0"/>
              <a:t>perspektif</a:t>
            </a:r>
            <a:r>
              <a:rPr lang="en-MY" i="1" dirty="0" smtClean="0"/>
              <a:t> </a:t>
            </a:r>
            <a:r>
              <a:rPr lang="en-MY" i="1" dirty="0" err="1" smtClean="0"/>
              <a:t>yusuf</a:t>
            </a:r>
            <a:r>
              <a:rPr lang="en-MY" i="1" dirty="0" smtClean="0"/>
              <a:t> al- </a:t>
            </a:r>
            <a:r>
              <a:rPr lang="en-MY" i="1" dirty="0" err="1" smtClean="0"/>
              <a:t>qaradawi</a:t>
            </a:r>
            <a:r>
              <a:rPr lang="en-MY" i="1" dirty="0" smtClean="0"/>
              <a:t>. </a:t>
            </a:r>
          </a:p>
          <a:p>
            <a:r>
              <a:rPr lang="en-MY" dirty="0" smtClean="0">
                <a:hlinkClick r:id="rId2"/>
              </a:rPr>
              <a:t>https</a:t>
            </a:r>
            <a:r>
              <a:rPr lang="en-MY" dirty="0">
                <a:hlinkClick r:id="rId2"/>
              </a:rPr>
              <a:t>://</a:t>
            </a:r>
            <a:r>
              <a:rPr lang="en-MY" dirty="0" smtClean="0">
                <a:hlinkClick r:id="rId2"/>
              </a:rPr>
              <a:t>www.utusan.com.my/mega/agama/kepentingan-takhrij-hadis-1.262546</a:t>
            </a:r>
            <a:r>
              <a:rPr lang="en-MY" dirty="0" smtClean="0"/>
              <a:t> </a:t>
            </a:r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287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216</TotalTime>
  <Words>266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 CENA</vt:lpstr>
      <vt:lpstr>AR CHRISTY</vt:lpstr>
      <vt:lpstr>Arial</vt:lpstr>
      <vt:lpstr>Calibri</vt:lpstr>
      <vt:lpstr>Century Schoolbook</vt:lpstr>
      <vt:lpstr>Colonna MT</vt:lpstr>
      <vt:lpstr>Consolas</vt:lpstr>
      <vt:lpstr>Corbel</vt:lpstr>
      <vt:lpstr>Feathered</vt:lpstr>
      <vt:lpstr>HADIS:  MENGHORMATI ORANG TUA, MENYAYANGI ORANG MUDA</vt:lpstr>
      <vt:lpstr>MAKSUD HADIS</vt:lpstr>
      <vt:lpstr>KEPENTINGAN HADIS</vt:lpstr>
      <vt:lpstr>ORANG TUA DIHORMATI, ORANG MUDA DISAYANGI</vt:lpstr>
      <vt:lpstr>ADAB MENGASIHI ORANG MUDA</vt:lpstr>
      <vt:lpstr>ADAB MENHORMATI ORANG TUA</vt:lpstr>
      <vt:lpstr>KESAN MENGHORMATI ORANG TUA, MENYAYANGI ORANG MUDA</vt:lpstr>
      <vt:lpstr>RUJUKAN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HADIS:  MENGHORMATI ORANG TUA, MENYAYANGI ORANG MUDA</dc:title>
  <dc:creator>nabilah buang</dc:creator>
  <cp:lastModifiedBy>nabilah buang</cp:lastModifiedBy>
  <cp:revision>14</cp:revision>
  <dcterms:created xsi:type="dcterms:W3CDTF">2019-08-28T15:42:48Z</dcterms:created>
  <dcterms:modified xsi:type="dcterms:W3CDTF">2019-08-29T04:48:21Z</dcterms:modified>
</cp:coreProperties>
</file>