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65" r:id="rId7"/>
    <p:sldId id="262" r:id="rId8"/>
    <p:sldId id="267" r:id="rId9"/>
    <p:sldId id="266" r:id="rId10"/>
    <p:sldId id="263" r:id="rId11"/>
    <p:sldId id="264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F301C-2AEF-40A1-A00A-0ED4F39BA990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802437-F45F-429C-8606-F8EE4B92764C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7604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2280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72850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719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010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7486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2576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99912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9894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5740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88549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0396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E7C8E-890D-4AB0-889B-37942AF33E85}" type="datetimeFigureOut">
              <a:rPr lang="en-MY" smtClean="0"/>
              <a:t>21/8/2019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BA94A-72C9-43B7-85D6-B5D4AC2DCD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7590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slide" Target="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9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42384"/>
            <a:ext cx="9144000" cy="2387600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JOM ULANG KAJI!</a:t>
            </a:r>
            <a:endParaRPr lang="en-MY" dirty="0">
              <a:latin typeface="AR CHRISTY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870" y="3602038"/>
            <a:ext cx="3747130" cy="2770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357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55510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ALAMAK, SALAH LAH PULAK</a:t>
            </a:r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231" y="2599509"/>
            <a:ext cx="3532752" cy="3677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429032" y="5881859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4" action="ppaction://hlinksldjump"/>
              </a:rPr>
              <a:t>JOM CUBA LAGI</a:t>
            </a:r>
            <a:endParaRPr lang="en-MY" dirty="0">
              <a:latin typeface="AR CENA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8483" y="5881859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5" action="ppaction://hlinksldjump"/>
              </a:rPr>
              <a:t>AYUH MAJU!</a:t>
            </a:r>
            <a:endParaRPr lang="en-MY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37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039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43947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BAGAIMANAKAH CARA MENYAYANGI ORANG MUDA?</a:t>
            </a:r>
            <a:endParaRPr lang="en-MY" dirty="0">
              <a:latin typeface="AR CHRISTY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2834640"/>
            <a:ext cx="5275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dirty="0" smtClean="0">
                <a:latin typeface="AR CENA" panose="02000000000000000000" pitchFamily="2" charset="0"/>
                <a:hlinkClick r:id="rId3" action="ppaction://hlinksldjump"/>
              </a:rPr>
              <a:t>MENUNJUKKAN CONTOH TELADAN YANG BAIK</a:t>
            </a:r>
            <a:endParaRPr lang="en-MY" sz="2400" dirty="0">
              <a:latin typeface="AR CENA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3612577"/>
            <a:ext cx="6966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dirty="0" smtClean="0">
                <a:latin typeface="AR CENA" panose="02000000000000000000" pitchFamily="2" charset="0"/>
                <a:hlinkClick r:id="rId4" action="ppaction://hlinksldjump"/>
              </a:rPr>
              <a:t>MENGGUNAKAN KATA-KATA YANG KASAR KETIKA BERBICARA</a:t>
            </a:r>
            <a:endParaRPr lang="en-MY" sz="2400" dirty="0">
              <a:latin typeface="AR CENA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4390515"/>
            <a:ext cx="3927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dirty="0" smtClean="0">
                <a:latin typeface="AR CENA" panose="02000000000000000000" pitchFamily="2" charset="0"/>
                <a:hlinkClick r:id="rId4" action="ppaction://hlinksldjump"/>
              </a:rPr>
              <a:t>MENGABAIKAN HAK ORANG MUDA</a:t>
            </a:r>
            <a:endParaRPr lang="en-MY" sz="24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15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9643" y="1269846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TAHNIAH , ANDA BETUL!</a:t>
            </a:r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81" y="2640333"/>
            <a:ext cx="3509962" cy="3509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41083" y="5780963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4" action="ppaction://hlinksldjump"/>
              </a:rPr>
              <a:t>AYUH MAJU!</a:t>
            </a:r>
            <a:endParaRPr lang="en-MY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33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508" y="1374828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ALAMAK, SALAH LAH PULAK</a:t>
            </a:r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231" y="2599509"/>
            <a:ext cx="3532752" cy="3677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760721" y="5907451"/>
            <a:ext cx="138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4" action="ppaction://hlinksldjump"/>
              </a:rPr>
              <a:t>AYUH MAJU!</a:t>
            </a:r>
            <a:endParaRPr lang="en-MY" dirty="0">
              <a:latin typeface="AR CENA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5907451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5" action="ppaction://hlinksldjump"/>
              </a:rPr>
              <a:t>JOM CUBA LAGI</a:t>
            </a:r>
            <a:endParaRPr lang="en-MY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63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0520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APAKAH KESAN MENGHORMATI ORANG TUA DAN MENYAYANGI ORANG MUDA?</a:t>
            </a:r>
            <a:endParaRPr lang="en-MY" dirty="0">
              <a:latin typeface="AR CHRISTY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6145" y="4823823"/>
            <a:ext cx="5089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dirty="0" smtClean="0">
                <a:latin typeface="AR CENA" panose="02000000000000000000" pitchFamily="2" charset="0"/>
                <a:hlinkClick r:id="rId3" action="ppaction://hlinksldjump"/>
              </a:rPr>
              <a:t>MASYARAKAT HIDUP AMAN DAN TENTERAM</a:t>
            </a:r>
            <a:endParaRPr lang="en-MY" sz="2400" dirty="0">
              <a:latin typeface="AR CENA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6145" y="4159180"/>
            <a:ext cx="7130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dirty="0" smtClean="0">
                <a:latin typeface="AR CENA" panose="02000000000000000000" pitchFamily="2" charset="0"/>
                <a:hlinkClick r:id="rId4" action="ppaction://hlinksldjump"/>
              </a:rPr>
              <a:t>WUJUD PERMUSUHAN ANTARA ORANG TUA DAN ORANG MUDA</a:t>
            </a:r>
            <a:endParaRPr lang="en-MY" sz="2400" dirty="0">
              <a:latin typeface="AR CENA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5" y="3494537"/>
            <a:ext cx="4068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dirty="0" smtClean="0">
                <a:latin typeface="AR CENA" panose="02000000000000000000" pitchFamily="2" charset="0"/>
                <a:hlinkClick r:id="rId4" action="ppaction://hlinksldjump"/>
              </a:rPr>
              <a:t>DIMURKAI OLEH ALLAH DAN RASUL</a:t>
            </a:r>
            <a:endParaRPr lang="en-MY" sz="24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32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56269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TAHNIAH , ANDA BETUL!</a:t>
            </a:r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81" y="2681832"/>
            <a:ext cx="3509962" cy="3509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38200" y="5822462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4" action="ppaction://hlinksldjump"/>
              </a:rPr>
              <a:t>AYUH MAJU!</a:t>
            </a:r>
            <a:endParaRPr lang="en-MY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06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697" y="1374828"/>
            <a:ext cx="10515600" cy="1325563"/>
          </a:xfrm>
        </p:spPr>
        <p:txBody>
          <a:bodyPr/>
          <a:lstStyle/>
          <a:p>
            <a:r>
              <a:rPr lang="en-MY" dirty="0">
                <a:solidFill>
                  <a:prstClr val="black"/>
                </a:solidFill>
                <a:latin typeface="AR CHRISTY" panose="02000000000000000000" pitchFamily="2" charset="0"/>
              </a:rPr>
              <a:t>ALAMAK, SALAH LAH PULAK</a:t>
            </a:r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231" y="2599509"/>
            <a:ext cx="3532752" cy="3677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38200" y="5747657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4" action="ppaction://hlinksldjump"/>
              </a:rPr>
              <a:t>JOM CUBA LAGI</a:t>
            </a:r>
            <a:endParaRPr lang="en-MY" dirty="0">
              <a:latin typeface="AR CENA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17029" y="5747657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5" action="ppaction://hlinksldjump"/>
              </a:rPr>
              <a:t>AYUH MAJU!</a:t>
            </a:r>
            <a:endParaRPr lang="en-MY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51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7914" y="574131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TAHNIAH, ANDA PELAJAR PINTAR!</a:t>
            </a:r>
            <a:endParaRPr lang="en-MY" dirty="0">
              <a:latin typeface="AR CHRISTY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11" y="2055813"/>
            <a:ext cx="4454054" cy="445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12462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HADIS ADALAH SUMBER HUKUM KE-….</a:t>
            </a:r>
            <a:endParaRPr lang="en-MY" dirty="0">
              <a:latin typeface="AR CHRISTY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27909" y="3244334"/>
            <a:ext cx="1446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800" dirty="0" smtClean="0">
                <a:latin typeface="AR CENA" panose="02000000000000000000" pitchFamily="2" charset="0"/>
                <a:hlinkClick r:id="rId3" action="ppaction://hlinksldjump"/>
              </a:rPr>
              <a:t>PERTAMA</a:t>
            </a:r>
            <a:endParaRPr lang="en-MY" sz="2800" dirty="0">
              <a:latin typeface="AR CENA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08513" y="3905012"/>
            <a:ext cx="1051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800" dirty="0" smtClean="0">
                <a:latin typeface="AR CENA" panose="02000000000000000000" pitchFamily="2" charset="0"/>
                <a:hlinkClick r:id="rId4" action="ppaction://hlinksldjump"/>
              </a:rPr>
              <a:t>KEDUA</a:t>
            </a:r>
            <a:endParaRPr lang="en-MY" sz="28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2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331" y="2093778"/>
            <a:ext cx="10556966" cy="1325563"/>
          </a:xfrm>
        </p:spPr>
        <p:txBody>
          <a:bodyPr/>
          <a:lstStyle/>
          <a:p>
            <a:pPr algn="just"/>
            <a:r>
              <a:rPr lang="en-MY" dirty="0" smtClean="0"/>
              <a:t> </a:t>
            </a:r>
            <a:r>
              <a:rPr lang="en-MY" dirty="0" smtClean="0">
                <a:latin typeface="AR CHRISTY" panose="02000000000000000000" pitchFamily="2" charset="0"/>
              </a:rPr>
              <a:t>TAHNIAH , ANDA BETUL!</a:t>
            </a:r>
            <a:endParaRPr lang="en-MY" dirty="0">
              <a:latin typeface="AR CHRISTY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94" y="2571204"/>
            <a:ext cx="3536089" cy="3536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61701" y="5737961"/>
            <a:ext cx="1332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4" action="ppaction://hlinksldjump"/>
              </a:rPr>
              <a:t>AYUH MAJU!</a:t>
            </a:r>
            <a:endParaRPr lang="en-MY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85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70965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ALAMAK, SALAH LAH PULAK!</a:t>
            </a:r>
            <a:endParaRPr lang="en-MY" dirty="0">
              <a:latin typeface="AR CHRISTY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231" y="2599509"/>
            <a:ext cx="3532752" cy="3677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40080" y="5907451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4" action="ppaction://hlinksldjump"/>
              </a:rPr>
              <a:t>JOM CUBA LAGI</a:t>
            </a:r>
            <a:endParaRPr lang="en-MY" dirty="0">
              <a:latin typeface="AR CENA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3375" y="5907451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5" action="ppaction://hlinksldjump"/>
              </a:rPr>
              <a:t>AYUH MAJU!</a:t>
            </a:r>
            <a:endParaRPr lang="en-MY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59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4966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KITA MESTILAH….</a:t>
            </a:r>
            <a:endParaRPr lang="en-MY" dirty="0">
              <a:latin typeface="AR CHRISTY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7097" y="2978331"/>
            <a:ext cx="3741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800" dirty="0" smtClean="0">
                <a:latin typeface="AR CENA" panose="02000000000000000000" pitchFamily="2" charset="0"/>
                <a:hlinkClick r:id="rId3" action="ppaction://hlinksldjump"/>
              </a:rPr>
              <a:t>MENGHORMATI ORANG TUA</a:t>
            </a:r>
            <a:endParaRPr lang="en-MY" sz="2800" dirty="0">
              <a:latin typeface="AR CENA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67097" y="3866605"/>
            <a:ext cx="47131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800" dirty="0" smtClean="0">
                <a:latin typeface="AR CENA" panose="02000000000000000000" pitchFamily="2" charset="0"/>
                <a:hlinkClick r:id="rId4" action="ppaction://hlinksldjump"/>
              </a:rPr>
              <a:t>MENDERHAKA KEPADA ORANG TUA</a:t>
            </a:r>
            <a:endParaRPr lang="en-MY" sz="28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57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94378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TAHNIAH, ANDA BETUL!</a:t>
            </a:r>
            <a:endParaRPr lang="en-MY" dirty="0">
              <a:latin typeface="AR CHRISTY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826" y="2519941"/>
            <a:ext cx="3165974" cy="3165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071154" y="5316583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4" action="ppaction://hlinksldjump"/>
              </a:rPr>
              <a:t>AYUH MAJU!</a:t>
            </a:r>
            <a:endParaRPr lang="en-MY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38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73946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ALAMAK, SALAH LAH PULAK</a:t>
            </a:r>
            <a:endParaRPr lang="en-MY" dirty="0">
              <a:latin typeface="AR CHRISTY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231" y="2599509"/>
            <a:ext cx="3532752" cy="3677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38200" y="5630092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4" action="ppaction://hlinksldjump"/>
              </a:rPr>
              <a:t>JOM CUBA LAGI</a:t>
            </a:r>
            <a:endParaRPr lang="en-MY" dirty="0">
              <a:latin typeface="AR CENA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0091" y="5630092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5" action="ppaction://hlinksldjump"/>
              </a:rPr>
              <a:t>AYUH MAJU!</a:t>
            </a:r>
            <a:endParaRPr lang="en-MY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74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7822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APAKAH ADAB TERHADAP ORANG TUA?</a:t>
            </a:r>
            <a:endParaRPr lang="en-MY" dirty="0">
              <a:latin typeface="AR CHRISTY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3419341"/>
            <a:ext cx="5588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dirty="0" smtClean="0">
                <a:latin typeface="AR CENA" panose="02000000000000000000" pitchFamily="2" charset="0"/>
                <a:hlinkClick r:id="rId3" action="ppaction://hlinksldjump"/>
              </a:rPr>
              <a:t>BERCAKAP DENGAN LEMAH LEMBUT DAN SOPAN</a:t>
            </a:r>
            <a:endParaRPr lang="en-MY" sz="2400" dirty="0">
              <a:latin typeface="AR CENA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4074986"/>
            <a:ext cx="4902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dirty="0" smtClean="0">
                <a:latin typeface="AR CENA" panose="02000000000000000000" pitchFamily="2" charset="0"/>
                <a:hlinkClick r:id="rId4" action="ppaction://hlinksldjump"/>
              </a:rPr>
              <a:t>BERCAKAP DENGAN BAHASA YANG KESAT </a:t>
            </a:r>
            <a:endParaRPr lang="en-MY" sz="2400" dirty="0">
              <a:latin typeface="AR CENA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1600" y="2785373"/>
            <a:ext cx="2210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dirty="0" smtClean="0">
                <a:latin typeface="AR CENA" panose="02000000000000000000" pitchFamily="2" charset="0"/>
                <a:hlinkClick r:id="rId4" action="ppaction://hlinksldjump"/>
              </a:rPr>
              <a:t>BERMASAM MUKA</a:t>
            </a:r>
            <a:endParaRPr lang="en-MY" sz="24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1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6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3270"/>
            <a:ext cx="10515600" cy="1325563"/>
          </a:xfrm>
        </p:spPr>
        <p:txBody>
          <a:bodyPr/>
          <a:lstStyle/>
          <a:p>
            <a:r>
              <a:rPr lang="en-MY" dirty="0" smtClean="0">
                <a:latin typeface="AR CHRISTY" panose="02000000000000000000" pitchFamily="2" charset="0"/>
              </a:rPr>
              <a:t>TAHNIAH , ANDA BETUL!</a:t>
            </a:r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38" y="2358833"/>
            <a:ext cx="3509962" cy="3509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18902" y="5499463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>
                <a:latin typeface="AR CENA" panose="02000000000000000000" pitchFamily="2" charset="0"/>
                <a:hlinkClick r:id="rId4" action="ppaction://hlinksldjump"/>
              </a:rPr>
              <a:t>AYUH MAJU!</a:t>
            </a:r>
            <a:endParaRPr lang="en-MY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96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193</Words>
  <Application>Microsoft Office PowerPoint</Application>
  <PresentationFormat>Widescreen</PresentationFormat>
  <Paragraphs>45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 CENA</vt:lpstr>
      <vt:lpstr>AR CHRISTY</vt:lpstr>
      <vt:lpstr>Arial</vt:lpstr>
      <vt:lpstr>Calibri</vt:lpstr>
      <vt:lpstr>Calibri Light</vt:lpstr>
      <vt:lpstr>Office Theme</vt:lpstr>
      <vt:lpstr>JOM ULANG KAJI!</vt:lpstr>
      <vt:lpstr>HADIS ADALAH SUMBER HUKUM KE-….</vt:lpstr>
      <vt:lpstr> TAHNIAH , ANDA BETUL!</vt:lpstr>
      <vt:lpstr>ALAMAK, SALAH LAH PULAK!</vt:lpstr>
      <vt:lpstr>KITA MESTILAH….</vt:lpstr>
      <vt:lpstr>TAHNIAH, ANDA BETUL!</vt:lpstr>
      <vt:lpstr>ALAMAK, SALAH LAH PULAK</vt:lpstr>
      <vt:lpstr>APAKAH ADAB TERHADAP ORANG TUA?</vt:lpstr>
      <vt:lpstr>TAHNIAH , ANDA BETUL!</vt:lpstr>
      <vt:lpstr>ALAMAK, SALAH LAH PULAK</vt:lpstr>
      <vt:lpstr>BAGAIMANAKAH CARA MENYAYANGI ORANG MUDA?</vt:lpstr>
      <vt:lpstr>TAHNIAH , ANDA BETUL!</vt:lpstr>
      <vt:lpstr>ALAMAK, SALAH LAH PULAK</vt:lpstr>
      <vt:lpstr>APAKAH KESAN MENGHORMATI ORANG TUA DAN MENYAYANGI ORANG MUDA?</vt:lpstr>
      <vt:lpstr>TAHNIAH , ANDA BETUL!</vt:lpstr>
      <vt:lpstr>ALAMAK, SALAH LAH PULAK</vt:lpstr>
      <vt:lpstr>TAHNIAH, ANDA PELAJAR PINTAR!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JOM ULANG KAJI!</dc:title>
  <dc:creator>nabilah buang</dc:creator>
  <cp:lastModifiedBy>nabilah buang</cp:lastModifiedBy>
  <cp:revision>10</cp:revision>
  <dcterms:created xsi:type="dcterms:W3CDTF">2019-08-21T14:17:38Z</dcterms:created>
  <dcterms:modified xsi:type="dcterms:W3CDTF">2019-08-21T15:40:37Z</dcterms:modified>
</cp:coreProperties>
</file>